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30"/>
  </p:notesMasterIdLst>
  <p:sldIdLst>
    <p:sldId id="259" r:id="rId5"/>
    <p:sldId id="303" r:id="rId6"/>
    <p:sldId id="308" r:id="rId7"/>
    <p:sldId id="309" r:id="rId8"/>
    <p:sldId id="310" r:id="rId9"/>
    <p:sldId id="311" r:id="rId10"/>
    <p:sldId id="305" r:id="rId11"/>
    <p:sldId id="312" r:id="rId12"/>
    <p:sldId id="313" r:id="rId13"/>
    <p:sldId id="315" r:id="rId14"/>
    <p:sldId id="316" r:id="rId15"/>
    <p:sldId id="317" r:id="rId16"/>
    <p:sldId id="318" r:id="rId17"/>
    <p:sldId id="319" r:id="rId18"/>
    <p:sldId id="321" r:id="rId19"/>
    <p:sldId id="320" r:id="rId20"/>
    <p:sldId id="322" r:id="rId21"/>
    <p:sldId id="324" r:id="rId22"/>
    <p:sldId id="323" r:id="rId23"/>
    <p:sldId id="325" r:id="rId24"/>
    <p:sldId id="326" r:id="rId25"/>
    <p:sldId id="327" r:id="rId26"/>
    <p:sldId id="328" r:id="rId27"/>
    <p:sldId id="329" r:id="rId28"/>
    <p:sldId id="275" r:id="rId29"/>
  </p:sldIdLst>
  <p:sldSz cx="12192000" cy="6858000"/>
  <p:notesSz cx="2782888" cy="53038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6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5A00"/>
    <a:srgbClr val="545454"/>
    <a:srgbClr val="AFD624"/>
    <a:srgbClr val="404040"/>
    <a:srgbClr val="00A8D1"/>
    <a:srgbClr val="797979"/>
    <a:srgbClr val="F78A16"/>
    <a:srgbClr val="A81C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C277EB-6A80-8AB5-D9F1-DDA5943605DC}" v="109" dt="2026-10-05T10:50:27.06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069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1205918" cy="266113"/>
          </a:xfrm>
          <a:prstGeom prst="rect">
            <a:avLst/>
          </a:prstGeom>
        </p:spPr>
        <p:txBody>
          <a:bodyPr vert="horz" lIns="46205" tIns="23102" rIns="46205" bIns="23102" rtlCol="0"/>
          <a:lstStyle>
            <a:lvl1pPr algn="l">
              <a:defRPr sz="6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76326" y="0"/>
            <a:ext cx="1205918" cy="266113"/>
          </a:xfrm>
          <a:prstGeom prst="rect">
            <a:avLst/>
          </a:prstGeom>
        </p:spPr>
        <p:txBody>
          <a:bodyPr vert="horz" lIns="46205" tIns="23102" rIns="46205" bIns="23102" rtlCol="0"/>
          <a:lstStyle>
            <a:lvl1pPr algn="r">
              <a:defRPr sz="600"/>
            </a:lvl1pPr>
          </a:lstStyle>
          <a:p>
            <a:fld id="{14D59649-9CC2-4002-B5A4-815C0D60C86F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198438" y="663575"/>
            <a:ext cx="3179763" cy="1789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46205" tIns="23102" rIns="46205" bIns="2310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78289" y="2552472"/>
            <a:ext cx="2226310" cy="2088386"/>
          </a:xfrm>
          <a:prstGeom prst="rect">
            <a:avLst/>
          </a:prstGeom>
        </p:spPr>
        <p:txBody>
          <a:bodyPr vert="horz" lIns="46205" tIns="23102" rIns="46205" bIns="2310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5037726"/>
            <a:ext cx="1205918" cy="266112"/>
          </a:xfrm>
          <a:prstGeom prst="rect">
            <a:avLst/>
          </a:prstGeom>
        </p:spPr>
        <p:txBody>
          <a:bodyPr vert="horz" lIns="46205" tIns="23102" rIns="46205" bIns="23102" rtlCol="0" anchor="b"/>
          <a:lstStyle>
            <a:lvl1pPr algn="l">
              <a:defRPr sz="6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76326" y="5037726"/>
            <a:ext cx="1205918" cy="266112"/>
          </a:xfrm>
          <a:prstGeom prst="rect">
            <a:avLst/>
          </a:prstGeom>
        </p:spPr>
        <p:txBody>
          <a:bodyPr vert="horz" lIns="46205" tIns="23102" rIns="46205" bIns="23102" rtlCol="0" anchor="b"/>
          <a:lstStyle>
            <a:lvl1pPr algn="r">
              <a:defRPr sz="600"/>
            </a:lvl1pPr>
          </a:lstStyle>
          <a:p>
            <a:fld id="{5BD35EE7-78E6-4773-967B-6DB5E5D54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508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D35EE7-78E6-4773-967B-6DB5E5D54CE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6907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061B4-D353-C8F2-C8E1-5DB897D7A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>
            <a:extLst>
              <a:ext uri="{FF2B5EF4-FFF2-40B4-BE49-F238E27FC236}">
                <a16:creationId xmlns:a16="http://schemas.microsoft.com/office/drawing/2014/main" id="{7CF9A97A-ACEC-4EBE-9110-CF4EA5A6C2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>
            <a:extLst>
              <a:ext uri="{FF2B5EF4-FFF2-40B4-BE49-F238E27FC236}">
                <a16:creationId xmlns:a16="http://schemas.microsoft.com/office/drawing/2014/main" id="{B85C4961-7622-9651-3B13-398E1EDF0B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6A1DFB6F-205A-9192-8376-81544FAC06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D35EE7-78E6-4773-967B-6DB5E5D54CE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591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8AF0-5C1E-7458-B831-160B75E9B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FF1FB3-9FA7-F1A3-1FDD-99B8662C49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EA0592-17C1-94B7-1F19-1D9BA38F7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492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.Titulinė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A0DABBF-9117-D77B-8E24-94F6E16959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239299" y="5230678"/>
            <a:ext cx="14465442" cy="541123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018ECE4-3CB9-EDD4-1D33-22FCEAB2F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265754">
            <a:off x="8766261" y="-1827310"/>
            <a:ext cx="6851477" cy="4880027"/>
          </a:xfrm>
          <a:prstGeom prst="roundRect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1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2" descr="Vieta">
            <a:extLst>
              <a:ext uri="{FF2B5EF4-FFF2-40B4-BE49-F238E27FC236}">
                <a16:creationId xmlns:a16="http://schemas.microsoft.com/office/drawing/2014/main" id="{6E49D99E-8D72-64BD-0705-7180C9153268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3872155" y="5860839"/>
            <a:ext cx="2833444" cy="462389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Vieta</a:t>
            </a:r>
            <a:endParaRPr lang="en-US"/>
          </a:p>
        </p:txBody>
      </p:sp>
      <p:sp>
        <p:nvSpPr>
          <p:cNvPr id="3" name="Text Placeholder 2" descr="Data">
            <a:extLst>
              <a:ext uri="{FF2B5EF4-FFF2-40B4-BE49-F238E27FC236}">
                <a16:creationId xmlns:a16="http://schemas.microsoft.com/office/drawing/2014/main" id="{FE3ABFD0-C3E7-58C8-F7D4-14EF3AF24D6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5860839"/>
            <a:ext cx="2677886" cy="462389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Data</a:t>
            </a:r>
            <a:endParaRPr lang="en-US"/>
          </a:p>
        </p:txBody>
      </p:sp>
      <p:sp>
        <p:nvSpPr>
          <p:cNvPr id="17" name="Picture Placeholder 2" descr="Logotipas 2">
            <a:extLst>
              <a:ext uri="{FF2B5EF4-FFF2-40B4-BE49-F238E27FC236}">
                <a16:creationId xmlns:a16="http://schemas.microsoft.com/office/drawing/2014/main" id="{DD43E3B7-4990-5FA3-DD5E-C3E634FB44B7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9622972" y="5644339"/>
            <a:ext cx="2252354" cy="67888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6" name="Picture Placeholder 2" descr="Logotipas 1">
            <a:extLst>
              <a:ext uri="{FF2B5EF4-FFF2-40B4-BE49-F238E27FC236}">
                <a16:creationId xmlns:a16="http://schemas.microsoft.com/office/drawing/2014/main" id="{8653E6A9-B857-D8F2-5F8D-10EB6AC0035F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7036997" y="5644342"/>
            <a:ext cx="2252353" cy="67888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2" name="Title 1" descr="Pavadinimas">
            <a:extLst>
              <a:ext uri="{FF2B5EF4-FFF2-40B4-BE49-F238E27FC236}">
                <a16:creationId xmlns:a16="http://schemas.microsoft.com/office/drawing/2014/main" id="{65AC5083-A6A5-A966-D543-82527042E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26288"/>
            <a:ext cx="8218714" cy="1826434"/>
          </a:xfrm>
        </p:spPr>
        <p:txBody>
          <a:bodyPr anchor="t">
            <a:noAutofit/>
          </a:bodyPr>
          <a:lstStyle>
            <a:lvl1pPr>
              <a:defRPr sz="60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B232A0F-A7CE-841D-527C-5EB07467A6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84"/>
          <a:stretch>
            <a:fillRect/>
          </a:stretch>
        </p:blipFill>
        <p:spPr>
          <a:xfrm>
            <a:off x="207495" y="-93118"/>
            <a:ext cx="2612618" cy="214669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47FEBA0-7DAA-FCCC-62F8-2D89D8A6BB68}"/>
              </a:ext>
            </a:extLst>
          </p:cNvPr>
          <p:cNvSpPr/>
          <p:nvPr userDrawn="1"/>
        </p:nvSpPr>
        <p:spPr>
          <a:xfrm rot="21246668">
            <a:off x="6340007" y="-3942532"/>
            <a:ext cx="11505925" cy="5348293"/>
          </a:xfrm>
          <a:prstGeom prst="round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534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Turinio skaidr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669B9E0-F7A7-6EDF-407A-2D6E01C47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796582">
            <a:off x="9331303" y="3766114"/>
            <a:ext cx="6976537" cy="5002818"/>
          </a:xfrm>
          <a:prstGeom prst="roundRect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1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FA106849-7848-D936-C09F-29E5A08FE7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0245875">
            <a:off x="10274729" y="-509550"/>
            <a:ext cx="6976537" cy="5002818"/>
          </a:xfrm>
          <a:prstGeom prst="round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4986C8-E0EF-2239-C6D1-45B5EEC51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13C07649-57CF-09B2-9675-723E8D7EDF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377540" y="5810253"/>
            <a:ext cx="3777343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Text Placeholder 17">
            <a:extLst>
              <a:ext uri="{FF2B5EF4-FFF2-40B4-BE49-F238E27FC236}">
                <a16:creationId xmlns:a16="http://schemas.microsoft.com/office/drawing/2014/main" id="{07872232-9EAF-758A-D267-D6488E8BB59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60883" y="5137149"/>
            <a:ext cx="2859313" cy="673104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</a:t>
            </a:r>
            <a:r>
              <a:rPr lang="en-US" err="1"/>
              <a:t>editClick</a:t>
            </a:r>
            <a:r>
              <a:rPr lang="en-US"/>
              <a:t> to </a:t>
            </a:r>
            <a:r>
              <a:rPr lang="en-US" err="1"/>
              <a:t>editClick</a:t>
            </a:r>
            <a:r>
              <a:rPr lang="en-US"/>
              <a:t> to edit</a:t>
            </a:r>
          </a:p>
        </p:txBody>
      </p:sp>
      <p:sp>
        <p:nvSpPr>
          <p:cNvPr id="141" name="10">
            <a:extLst>
              <a:ext uri="{FF2B5EF4-FFF2-40B4-BE49-F238E27FC236}">
                <a16:creationId xmlns:a16="http://schemas.microsoft.com/office/drawing/2014/main" id="{43E21EE7-B0D0-46DE-B3B0-C5EC8710789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77541" y="5137150"/>
            <a:ext cx="758370" cy="67310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lt-LT"/>
              <a:t>01</a:t>
            </a:r>
            <a:endParaRPr lang="en-US"/>
          </a:p>
        </p:txBody>
      </p: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7AA22BC2-C3DC-36B6-0FE8-7C147D120C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377541" y="5077961"/>
            <a:ext cx="3777343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Text Placeholder 17">
            <a:extLst>
              <a:ext uri="{FF2B5EF4-FFF2-40B4-BE49-F238E27FC236}">
                <a16:creationId xmlns:a16="http://schemas.microsoft.com/office/drawing/2014/main" id="{71A7B832-2EB7-0AC5-C55C-3E28E0EC54D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360884" y="4404857"/>
            <a:ext cx="2859313" cy="673104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</a:t>
            </a:r>
            <a:r>
              <a:rPr lang="en-US" err="1"/>
              <a:t>editClick</a:t>
            </a:r>
            <a:r>
              <a:rPr lang="en-US"/>
              <a:t> to </a:t>
            </a:r>
            <a:r>
              <a:rPr lang="en-US" err="1"/>
              <a:t>editClick</a:t>
            </a:r>
            <a:r>
              <a:rPr lang="en-US"/>
              <a:t> to edit</a:t>
            </a:r>
          </a:p>
        </p:txBody>
      </p:sp>
      <p:sp>
        <p:nvSpPr>
          <p:cNvPr id="138" name="09">
            <a:extLst>
              <a:ext uri="{FF2B5EF4-FFF2-40B4-BE49-F238E27FC236}">
                <a16:creationId xmlns:a16="http://schemas.microsoft.com/office/drawing/2014/main" id="{34C87016-B9B8-D903-2C28-496CE1191D6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377542" y="4404858"/>
            <a:ext cx="758370" cy="67310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lt-LT"/>
              <a:t>01</a:t>
            </a:r>
            <a:endParaRPr lang="en-US"/>
          </a:p>
        </p:txBody>
      </p: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47F4B80A-278F-0859-B24C-90A126472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377541" y="4345668"/>
            <a:ext cx="3777343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Text Placeholder 17">
            <a:extLst>
              <a:ext uri="{FF2B5EF4-FFF2-40B4-BE49-F238E27FC236}">
                <a16:creationId xmlns:a16="http://schemas.microsoft.com/office/drawing/2014/main" id="{0F1E677D-E307-036A-5B58-AB32831922E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60884" y="3672564"/>
            <a:ext cx="2859313" cy="673104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</a:t>
            </a:r>
            <a:r>
              <a:rPr lang="en-US" err="1"/>
              <a:t>editClick</a:t>
            </a:r>
            <a:r>
              <a:rPr lang="en-US"/>
              <a:t> to </a:t>
            </a:r>
            <a:r>
              <a:rPr lang="en-US" err="1"/>
              <a:t>editClick</a:t>
            </a:r>
            <a:r>
              <a:rPr lang="en-US"/>
              <a:t> to edit</a:t>
            </a:r>
          </a:p>
        </p:txBody>
      </p:sp>
      <p:sp>
        <p:nvSpPr>
          <p:cNvPr id="135" name="08">
            <a:extLst>
              <a:ext uri="{FF2B5EF4-FFF2-40B4-BE49-F238E27FC236}">
                <a16:creationId xmlns:a16="http://schemas.microsoft.com/office/drawing/2014/main" id="{D6104430-5B4E-6247-E1F5-B8BD952DFA2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377542" y="3672565"/>
            <a:ext cx="758370" cy="67310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lt-LT"/>
              <a:t>01</a:t>
            </a:r>
            <a:endParaRPr lang="en-US"/>
          </a:p>
        </p:txBody>
      </p: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EC4B4A62-DFBF-73F4-004A-05238CD438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377542" y="3613376"/>
            <a:ext cx="3777343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Text Placeholder 17">
            <a:extLst>
              <a:ext uri="{FF2B5EF4-FFF2-40B4-BE49-F238E27FC236}">
                <a16:creationId xmlns:a16="http://schemas.microsoft.com/office/drawing/2014/main" id="{3220597B-6C0F-B28B-CCDC-577B72E2302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60885" y="2940272"/>
            <a:ext cx="2859313" cy="673104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</a:t>
            </a:r>
            <a:r>
              <a:rPr lang="en-US" err="1"/>
              <a:t>editClick</a:t>
            </a:r>
            <a:r>
              <a:rPr lang="en-US"/>
              <a:t> to </a:t>
            </a:r>
            <a:r>
              <a:rPr lang="en-US" err="1"/>
              <a:t>editClick</a:t>
            </a:r>
            <a:r>
              <a:rPr lang="en-US"/>
              <a:t> to edit</a:t>
            </a:r>
          </a:p>
        </p:txBody>
      </p:sp>
      <p:sp>
        <p:nvSpPr>
          <p:cNvPr id="132" name="07">
            <a:extLst>
              <a:ext uri="{FF2B5EF4-FFF2-40B4-BE49-F238E27FC236}">
                <a16:creationId xmlns:a16="http://schemas.microsoft.com/office/drawing/2014/main" id="{A21833F0-E563-8F81-9B06-C2F193997BB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377543" y="2940273"/>
            <a:ext cx="758370" cy="67310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lt-LT"/>
              <a:t>01</a:t>
            </a:r>
            <a:endParaRPr lang="en-US"/>
          </a:p>
        </p:txBody>
      </p: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4675187C-36B4-9CF7-443B-718775CDEA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377542" y="2881083"/>
            <a:ext cx="3777343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 Placeholder 17">
            <a:extLst>
              <a:ext uri="{FF2B5EF4-FFF2-40B4-BE49-F238E27FC236}">
                <a16:creationId xmlns:a16="http://schemas.microsoft.com/office/drawing/2014/main" id="{228B5577-1D42-9826-DB29-5D16EC25A1C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60885" y="2207979"/>
            <a:ext cx="2859313" cy="673104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</a:t>
            </a:r>
            <a:r>
              <a:rPr lang="en-US" err="1"/>
              <a:t>editClick</a:t>
            </a:r>
            <a:r>
              <a:rPr lang="en-US"/>
              <a:t> to </a:t>
            </a:r>
            <a:r>
              <a:rPr lang="en-US" err="1"/>
              <a:t>editClick</a:t>
            </a:r>
            <a:r>
              <a:rPr lang="en-US"/>
              <a:t> to edit</a:t>
            </a:r>
          </a:p>
        </p:txBody>
      </p:sp>
      <p:sp>
        <p:nvSpPr>
          <p:cNvPr id="129" name="06">
            <a:extLst>
              <a:ext uri="{FF2B5EF4-FFF2-40B4-BE49-F238E27FC236}">
                <a16:creationId xmlns:a16="http://schemas.microsoft.com/office/drawing/2014/main" id="{2CAB630A-1902-5D37-2378-92F805E6E97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377543" y="2207980"/>
            <a:ext cx="758370" cy="67310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lt-LT"/>
              <a:t>01</a:t>
            </a:r>
            <a:endParaRPr lang="en-US"/>
          </a:p>
        </p:txBody>
      </p: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57C1E987-5D13-7FF7-C38A-6E4F12E9B8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38198" y="5810254"/>
            <a:ext cx="3777343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 Placeholder 17">
            <a:extLst>
              <a:ext uri="{FF2B5EF4-FFF2-40B4-BE49-F238E27FC236}">
                <a16:creationId xmlns:a16="http://schemas.microsoft.com/office/drawing/2014/main" id="{4762D040-56B8-0BC6-FC48-EA6484C146B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21541" y="5137150"/>
            <a:ext cx="2859313" cy="673104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</a:t>
            </a:r>
            <a:r>
              <a:rPr lang="en-US" err="1"/>
              <a:t>editClick</a:t>
            </a:r>
            <a:r>
              <a:rPr lang="en-US"/>
              <a:t> to </a:t>
            </a:r>
            <a:r>
              <a:rPr lang="en-US" err="1"/>
              <a:t>editClick</a:t>
            </a:r>
            <a:r>
              <a:rPr lang="en-US"/>
              <a:t> to edit</a:t>
            </a:r>
          </a:p>
        </p:txBody>
      </p:sp>
      <p:sp>
        <p:nvSpPr>
          <p:cNvPr id="123" name="05">
            <a:extLst>
              <a:ext uri="{FF2B5EF4-FFF2-40B4-BE49-F238E27FC236}">
                <a16:creationId xmlns:a16="http://schemas.microsoft.com/office/drawing/2014/main" id="{3D2DBD81-493D-947C-0632-BECC88D664B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8199" y="5137151"/>
            <a:ext cx="758370" cy="67310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lt-LT"/>
              <a:t>01</a:t>
            </a:r>
            <a:endParaRPr lang="en-US"/>
          </a:p>
        </p:txBody>
      </p: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2564FB61-9224-D819-2FE3-1A32B3776D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38199" y="5077962"/>
            <a:ext cx="3777343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Text Placeholder 17">
            <a:extLst>
              <a:ext uri="{FF2B5EF4-FFF2-40B4-BE49-F238E27FC236}">
                <a16:creationId xmlns:a16="http://schemas.microsoft.com/office/drawing/2014/main" id="{90866342-9927-7EAB-8017-768C4BE2E92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821542" y="4404858"/>
            <a:ext cx="2859313" cy="673104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</a:t>
            </a:r>
            <a:r>
              <a:rPr lang="en-US" err="1"/>
              <a:t>editClick</a:t>
            </a:r>
            <a:r>
              <a:rPr lang="en-US"/>
              <a:t> to </a:t>
            </a:r>
            <a:r>
              <a:rPr lang="en-US" err="1"/>
              <a:t>editClick</a:t>
            </a:r>
            <a:r>
              <a:rPr lang="en-US"/>
              <a:t> to edit</a:t>
            </a:r>
          </a:p>
        </p:txBody>
      </p:sp>
      <p:sp>
        <p:nvSpPr>
          <p:cNvPr id="120" name="04">
            <a:extLst>
              <a:ext uri="{FF2B5EF4-FFF2-40B4-BE49-F238E27FC236}">
                <a16:creationId xmlns:a16="http://schemas.microsoft.com/office/drawing/2014/main" id="{753BD996-8283-048C-0EF3-5E4311517E5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8200" y="4404859"/>
            <a:ext cx="758370" cy="67310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lt-LT"/>
              <a:t>01</a:t>
            </a:r>
            <a:endParaRPr lang="en-US"/>
          </a:p>
        </p:txBody>
      </p: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74BD7039-A742-917C-C259-1C0A2D4FB5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38199" y="4345669"/>
            <a:ext cx="3777343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 Placeholder 17">
            <a:extLst>
              <a:ext uri="{FF2B5EF4-FFF2-40B4-BE49-F238E27FC236}">
                <a16:creationId xmlns:a16="http://schemas.microsoft.com/office/drawing/2014/main" id="{C5407E29-18AA-4017-2595-7F8A5EF2C58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1542" y="3672565"/>
            <a:ext cx="2859313" cy="673104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</a:t>
            </a:r>
            <a:r>
              <a:rPr lang="en-US" err="1"/>
              <a:t>editClick</a:t>
            </a:r>
            <a:r>
              <a:rPr lang="en-US"/>
              <a:t> to </a:t>
            </a:r>
            <a:r>
              <a:rPr lang="en-US" err="1"/>
              <a:t>editClick</a:t>
            </a:r>
            <a:r>
              <a:rPr lang="en-US"/>
              <a:t> to edit</a:t>
            </a:r>
          </a:p>
        </p:txBody>
      </p:sp>
      <p:sp>
        <p:nvSpPr>
          <p:cNvPr id="117" name="03">
            <a:extLst>
              <a:ext uri="{FF2B5EF4-FFF2-40B4-BE49-F238E27FC236}">
                <a16:creationId xmlns:a16="http://schemas.microsoft.com/office/drawing/2014/main" id="{3320D6F1-4B25-BECA-8154-FBD10D23843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8200" y="3672566"/>
            <a:ext cx="758370" cy="67310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lt-LT"/>
              <a:t>01</a:t>
            </a:r>
            <a:endParaRPr lang="en-US"/>
          </a:p>
        </p:txBody>
      </p: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4A529221-0BEC-E0AC-C3FE-ED1051F38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38200" y="3613377"/>
            <a:ext cx="3777343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 Placeholder 17">
            <a:extLst>
              <a:ext uri="{FF2B5EF4-FFF2-40B4-BE49-F238E27FC236}">
                <a16:creationId xmlns:a16="http://schemas.microsoft.com/office/drawing/2014/main" id="{A9889054-C139-AE4A-C031-275A5F2B8EE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821543" y="2940273"/>
            <a:ext cx="2859313" cy="673104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</a:t>
            </a:r>
            <a:r>
              <a:rPr lang="en-US" err="1"/>
              <a:t>editClick</a:t>
            </a:r>
            <a:r>
              <a:rPr lang="en-US"/>
              <a:t> to </a:t>
            </a:r>
            <a:r>
              <a:rPr lang="en-US" err="1"/>
              <a:t>editClick</a:t>
            </a:r>
            <a:r>
              <a:rPr lang="en-US"/>
              <a:t> to edit</a:t>
            </a:r>
          </a:p>
        </p:txBody>
      </p:sp>
      <p:sp>
        <p:nvSpPr>
          <p:cNvPr id="114" name="02">
            <a:extLst>
              <a:ext uri="{FF2B5EF4-FFF2-40B4-BE49-F238E27FC236}">
                <a16:creationId xmlns:a16="http://schemas.microsoft.com/office/drawing/2014/main" id="{33959017-E827-5557-CF7E-B9C3A563663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8201" y="2940274"/>
            <a:ext cx="758370" cy="67310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lt-LT"/>
              <a:t>01</a:t>
            </a:r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B220853-56EB-B5D2-1214-66AAA445DD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38200" y="2881084"/>
            <a:ext cx="3777343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5BA849D8-E615-5722-50F9-8F3C5F97398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21543" y="2207980"/>
            <a:ext cx="2859313" cy="673104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</a:t>
            </a:r>
            <a:r>
              <a:rPr lang="en-US" err="1"/>
              <a:t>editClick</a:t>
            </a:r>
            <a:r>
              <a:rPr lang="en-US"/>
              <a:t> to </a:t>
            </a:r>
            <a:r>
              <a:rPr lang="en-US" err="1"/>
              <a:t>editClick</a:t>
            </a:r>
            <a:r>
              <a:rPr lang="en-US"/>
              <a:t> to edit</a:t>
            </a:r>
          </a:p>
        </p:txBody>
      </p:sp>
      <p:sp>
        <p:nvSpPr>
          <p:cNvPr id="25" name="01">
            <a:extLst>
              <a:ext uri="{FF2B5EF4-FFF2-40B4-BE49-F238E27FC236}">
                <a16:creationId xmlns:a16="http://schemas.microsoft.com/office/drawing/2014/main" id="{04722AF9-4C3E-5A10-BFC2-A94F46B2F37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1" y="2207981"/>
            <a:ext cx="758370" cy="67310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lt-LT"/>
              <a:t>01</a:t>
            </a:r>
            <a:endParaRPr lang="en-US"/>
          </a:p>
        </p:txBody>
      </p:sp>
      <p:sp>
        <p:nvSpPr>
          <p:cNvPr id="2" name="Title 1" descr="Pavadinimas">
            <a:extLst>
              <a:ext uri="{FF2B5EF4-FFF2-40B4-BE49-F238E27FC236}">
                <a16:creationId xmlns:a16="http://schemas.microsoft.com/office/drawing/2014/main" id="{2EFF7DFA-F97E-8FE0-7D27-FD393ED3C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686" y="550182"/>
            <a:ext cx="10515600" cy="1325563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361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 Laiko juosta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CD198-4A19-9533-8E06-28B8E68A4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7234"/>
            <a:ext cx="6961641" cy="1462995"/>
          </a:xfrm>
        </p:spPr>
        <p:txBody>
          <a:bodyPr anchor="t"/>
          <a:lstStyle>
            <a:lvl1pPr>
              <a:defRPr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6A2DF9-A86F-7B09-671F-D36462B1D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3735" y="2083593"/>
            <a:ext cx="6961641" cy="823912"/>
          </a:xfrm>
        </p:spPr>
        <p:txBody>
          <a:bodyPr anchor="t"/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AABA0F-9143-0200-0573-DB2AE44CAF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3735" y="3428999"/>
            <a:ext cx="10343470" cy="22965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4E24B8-6E39-2EAC-E3E4-D0D3EC557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BAEDCC9-6777-AB4B-CF33-550E39EF63AF}"/>
              </a:ext>
            </a:extLst>
          </p:cNvPr>
          <p:cNvSpPr/>
          <p:nvPr userDrawn="1"/>
        </p:nvSpPr>
        <p:spPr>
          <a:xfrm rot="9148283">
            <a:off x="11402864" y="-1467784"/>
            <a:ext cx="6851477" cy="4880027"/>
          </a:xfrm>
          <a:prstGeom prst="roundRect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1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BBDBE03-9ED5-C355-E586-474E1E57678E}"/>
              </a:ext>
            </a:extLst>
          </p:cNvPr>
          <p:cNvSpPr/>
          <p:nvPr userDrawn="1"/>
        </p:nvSpPr>
        <p:spPr>
          <a:xfrm rot="2727630">
            <a:off x="10685372" y="-1529181"/>
            <a:ext cx="6976537" cy="5002818"/>
          </a:xfrm>
          <a:prstGeom prst="round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454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. Laiko juosta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CD198-4A19-9533-8E06-28B8E68A4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7234"/>
            <a:ext cx="6961641" cy="1462995"/>
          </a:xfrm>
        </p:spPr>
        <p:txBody>
          <a:bodyPr anchor="t"/>
          <a:lstStyle>
            <a:lvl1pPr>
              <a:defRPr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6A2DF9-A86F-7B09-671F-D36462B1D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3735" y="2083593"/>
            <a:ext cx="6961641" cy="823912"/>
          </a:xfrm>
        </p:spPr>
        <p:txBody>
          <a:bodyPr anchor="t"/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AABA0F-9143-0200-0573-DB2AE44CAF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3735" y="3429000"/>
            <a:ext cx="10343470" cy="21626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4E24B8-6E39-2EAC-E3E4-D0D3EC557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BAEDCC9-6777-AB4B-CF33-550E39EF63AF}"/>
              </a:ext>
            </a:extLst>
          </p:cNvPr>
          <p:cNvSpPr/>
          <p:nvPr userDrawn="1"/>
        </p:nvSpPr>
        <p:spPr>
          <a:xfrm rot="19716855">
            <a:off x="10800772" y="-1036593"/>
            <a:ext cx="6851477" cy="4880027"/>
          </a:xfrm>
          <a:prstGeom prst="roundRect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1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BBDBE03-9ED5-C355-E586-474E1E57678E}"/>
              </a:ext>
            </a:extLst>
          </p:cNvPr>
          <p:cNvSpPr/>
          <p:nvPr userDrawn="1"/>
        </p:nvSpPr>
        <p:spPr>
          <a:xfrm rot="18500581">
            <a:off x="10444217" y="-2278775"/>
            <a:ext cx="6976537" cy="5002818"/>
          </a:xfrm>
          <a:prstGeom prst="round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485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. Laiko juosta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CD198-4A19-9533-8E06-28B8E68A4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7234"/>
            <a:ext cx="6961641" cy="1462995"/>
          </a:xfrm>
        </p:spPr>
        <p:txBody>
          <a:bodyPr anchor="t"/>
          <a:lstStyle>
            <a:lvl1pPr>
              <a:defRPr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6A2DF9-A86F-7B09-671F-D36462B1D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3735" y="2083593"/>
            <a:ext cx="6961641" cy="823912"/>
          </a:xfrm>
        </p:spPr>
        <p:txBody>
          <a:bodyPr anchor="t"/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AABA0F-9143-0200-0573-DB2AE44CAF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3735" y="3429000"/>
            <a:ext cx="10343470" cy="21626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4E24B8-6E39-2EAC-E3E4-D0D3EC557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BAEDCC9-6777-AB4B-CF33-550E39EF63AF}"/>
              </a:ext>
            </a:extLst>
          </p:cNvPr>
          <p:cNvSpPr/>
          <p:nvPr userDrawn="1"/>
        </p:nvSpPr>
        <p:spPr>
          <a:xfrm rot="20326537">
            <a:off x="11345941" y="-2131128"/>
            <a:ext cx="6851477" cy="4880027"/>
          </a:xfrm>
          <a:prstGeom prst="roundRect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1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BBDBE03-9ED5-C355-E586-474E1E57678E}"/>
              </a:ext>
            </a:extLst>
          </p:cNvPr>
          <p:cNvSpPr/>
          <p:nvPr userDrawn="1"/>
        </p:nvSpPr>
        <p:spPr>
          <a:xfrm rot="12181952">
            <a:off x="9507329" y="-3503932"/>
            <a:ext cx="6976537" cy="5002818"/>
          </a:xfrm>
          <a:prstGeom prst="round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664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CDE94-8CA2-862F-1BB8-3C0AF7500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572" y="2050783"/>
            <a:ext cx="6567697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7AA818-1225-5ACF-BE32-00A44943C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78EF73D-49E6-865D-AEA0-09ADE12EF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0756259">
            <a:off x="1824106" y="5195757"/>
            <a:ext cx="7645453" cy="5309427"/>
          </a:xfrm>
          <a:prstGeom prst="round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>
            <a:noFill/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C309543-3F42-6893-4329-5687B2FCF2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856497">
            <a:off x="-624996" y="896700"/>
            <a:ext cx="8930629" cy="7424043"/>
          </a:xfrm>
          <a:prstGeom prst="roundRect">
            <a:avLst/>
          </a:prstGeom>
          <a:noFill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2F2B0E1-A1C7-17A2-D1B4-0BA1F956559B}"/>
              </a:ext>
            </a:extLst>
          </p:cNvPr>
          <p:cNvSpPr/>
          <p:nvPr userDrawn="1"/>
        </p:nvSpPr>
        <p:spPr>
          <a:xfrm rot="1265754">
            <a:off x="8595218" y="-2440014"/>
            <a:ext cx="6851477" cy="4880027"/>
          </a:xfrm>
          <a:prstGeom prst="roundRect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1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2688724-AC38-970D-9C43-0140AB973BB7}"/>
              </a:ext>
            </a:extLst>
          </p:cNvPr>
          <p:cNvSpPr/>
          <p:nvPr userDrawn="1"/>
        </p:nvSpPr>
        <p:spPr>
          <a:xfrm rot="20245875">
            <a:off x="9447415" y="-2973126"/>
            <a:ext cx="6976537" cy="5002818"/>
          </a:xfrm>
          <a:prstGeom prst="round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243D1F7-9758-7E38-4B5F-D3AA8167DF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8572" y="3598488"/>
            <a:ext cx="6346371" cy="823912"/>
          </a:xfrm>
        </p:spPr>
        <p:txBody>
          <a:bodyPr anchor="t"/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20604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36BD1B-818A-E00A-16B5-4A13C34AE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EDE22B-716D-BA34-C73F-2FA323AF8A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7855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31E060-589E-6B03-7DE1-75E3052733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8E8C83F-4E6F-2C32-62EA-9D2EF43D0FBF}"/>
              </a:ext>
            </a:extLst>
          </p:cNvPr>
          <p:cNvSpPr/>
          <p:nvPr userDrawn="1"/>
        </p:nvSpPr>
        <p:spPr>
          <a:xfrm rot="20210931">
            <a:off x="10594492" y="5376832"/>
            <a:ext cx="3943075" cy="3696105"/>
          </a:xfrm>
          <a:prstGeom prst="round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2854E4C-2764-C473-9BC0-C5F5A2FBECBB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7857" y="5811601"/>
            <a:ext cx="1551886" cy="104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88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8" r:id="rId5"/>
    <p:sldLayoutId id="2147483659" r:id="rId6"/>
    <p:sldLayoutId id="2147483654" r:id="rId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D022EAD-6A25-DD29-FA24-41DECA138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287" y="2302394"/>
            <a:ext cx="9547077" cy="1661120"/>
          </a:xfrm>
        </p:spPr>
        <p:txBody>
          <a:bodyPr/>
          <a:lstStyle/>
          <a:p>
            <a:r>
              <a:rPr lang="en-GB" sz="4600">
                <a:solidFill>
                  <a:srgbClr val="232323"/>
                </a:solidFill>
                <a:latin typeface="Arial"/>
              </a:rPr>
              <a:t>May the best idea win:</a:t>
            </a:r>
            <a:r>
              <a:rPr lang="lt-LT" sz="4600">
                <a:solidFill>
                  <a:srgbClr val="232323"/>
                </a:solidFill>
                <a:latin typeface="Arial"/>
              </a:rPr>
              <a:t> </a:t>
            </a:r>
            <a:r>
              <a:rPr lang="en-GB" sz="4600">
                <a:solidFill>
                  <a:srgbClr val="232323"/>
                </a:solidFill>
                <a:latin typeface="Arial"/>
              </a:rPr>
              <a:t>Rethinking how regions tackle social exclusion</a:t>
            </a:r>
            <a:br>
              <a:rPr lang="lt" sz="4000"/>
            </a:br>
            <a:endParaRPr lang="en-US" sz="4000">
              <a:solidFill>
                <a:schemeClr val="tx1"/>
              </a:solidFill>
            </a:endParaRPr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5BBF0B39-3BA8-102D-2484-8238D0BDF6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lt-LT" sz="1600">
                <a:latin typeface="+mj-lt"/>
              </a:rPr>
              <a:t>2026 10 14</a:t>
            </a:r>
            <a:r>
              <a:rPr lang="en-GB" sz="1600">
                <a:latin typeface="+mj-lt"/>
              </a:rPr>
              <a:t> </a:t>
            </a:r>
            <a:r>
              <a:rPr lang="lt-LT" sz="1600" err="1">
                <a:solidFill>
                  <a:srgbClr val="5E5E5E"/>
                </a:solidFill>
                <a:latin typeface="+mj-lt"/>
              </a:rPr>
              <a:t>Brussels</a:t>
            </a:r>
            <a:endParaRPr lang="en-US" sz="1600">
              <a:latin typeface="+mj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FC6277F-00FD-5354-ED20-88878C6D54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27482" y="5833105"/>
            <a:ext cx="2545278" cy="565029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2C49697-83B9-D7F5-2BED-1BBDA11609E9}"/>
              </a:ext>
            </a:extLst>
          </p:cNvPr>
          <p:cNvSpPr txBox="1">
            <a:spLocks/>
          </p:cNvSpPr>
          <p:nvPr/>
        </p:nvSpPr>
        <p:spPr>
          <a:xfrm>
            <a:off x="6364194" y="4091233"/>
            <a:ext cx="5888415" cy="82034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" sz="2000" b="0">
                <a:solidFill>
                  <a:schemeClr val="tx1"/>
                </a:solidFill>
              </a:rPr>
              <a:t>Dainius </a:t>
            </a:r>
            <a:r>
              <a:rPr lang="lt" sz="2000" b="0" err="1">
                <a:solidFill>
                  <a:schemeClr val="tx1"/>
                </a:solidFill>
              </a:rPr>
              <a:t>Čiurinskas</a:t>
            </a:r>
            <a:r>
              <a:rPr lang="lt" sz="2000" b="0">
                <a:solidFill>
                  <a:schemeClr val="tx1"/>
                </a:solidFill>
              </a:rPr>
              <a:t>, </a:t>
            </a:r>
            <a:r>
              <a:rPr lang="lt" sz="2000" b="0" err="1">
                <a:solidFill>
                  <a:schemeClr val="tx1"/>
                </a:solidFill>
                <a:latin typeface="verdana"/>
                <a:ea typeface="verdana"/>
                <a:cs typeface="Arial"/>
              </a:rPr>
              <a:t>Head</a:t>
            </a:r>
            <a:r>
              <a:rPr lang="lt" sz="2000" b="0">
                <a:solidFill>
                  <a:schemeClr val="tx1"/>
                </a:solidFill>
                <a:latin typeface="verdana"/>
                <a:ea typeface="verdana"/>
                <a:cs typeface="Arial"/>
              </a:rPr>
              <a:t> </a:t>
            </a:r>
            <a:r>
              <a:rPr lang="lt" sz="2000" b="0" err="1">
                <a:solidFill>
                  <a:schemeClr val="tx1"/>
                </a:solidFill>
                <a:latin typeface="verdana"/>
                <a:ea typeface="verdana"/>
                <a:cs typeface="Arial"/>
              </a:rPr>
              <a:t>of</a:t>
            </a:r>
            <a:r>
              <a:rPr lang="lt" sz="2000" b="0">
                <a:solidFill>
                  <a:schemeClr val="tx1"/>
                </a:solidFill>
                <a:latin typeface="verdana"/>
                <a:ea typeface="verdana"/>
                <a:cs typeface="Arial"/>
              </a:rPr>
              <a:t> </a:t>
            </a:r>
            <a:r>
              <a:rPr lang="lt" sz="2000" b="0" err="1">
                <a:solidFill>
                  <a:schemeClr val="tx1"/>
                </a:solidFill>
                <a:latin typeface="verdana"/>
                <a:ea typeface="verdana"/>
                <a:cs typeface="Arial"/>
              </a:rPr>
              <a:t>Experts</a:t>
            </a:r>
            <a:r>
              <a:rPr lang="lt" sz="2000" b="0">
                <a:solidFill>
                  <a:schemeClr val="tx1"/>
                </a:solidFill>
                <a:latin typeface="verdana"/>
                <a:ea typeface="verdana"/>
                <a:cs typeface="Arial"/>
              </a:rPr>
              <a:t> Group</a:t>
            </a:r>
            <a:r>
              <a:rPr lang="en-GB" sz="2000" b="0">
                <a:solidFill>
                  <a:schemeClr val="tx1"/>
                </a:solidFill>
              </a:rPr>
              <a:t>, </a:t>
            </a:r>
            <a:br>
              <a:rPr lang="en-GB" sz="2000" b="0">
                <a:solidFill>
                  <a:schemeClr val="tx1"/>
                </a:solidFill>
              </a:rPr>
            </a:br>
            <a:r>
              <a:rPr lang="en-GB" sz="2000" b="0">
                <a:solidFill>
                  <a:schemeClr val="tx1"/>
                </a:solidFill>
              </a:rPr>
              <a:t>European Social Fund Agency</a:t>
            </a:r>
            <a:endParaRPr lang="en-US" sz="2000">
              <a:solidFill>
                <a:schemeClr val="tx1"/>
              </a:solidFill>
              <a:ea typeface="verdana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DB8B292-19CB-52A8-5D2F-34F7D5022A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51677" y="5597377"/>
            <a:ext cx="1586790" cy="895405"/>
          </a:xfrm>
          <a:prstGeom prst="rect">
            <a:avLst/>
          </a:prstGeom>
        </p:spPr>
      </p:pic>
      <p:pic>
        <p:nvPicPr>
          <p:cNvPr id="2" name="Picture 1" descr="A logo with colorful letters&#10;&#10;AI-generated content may be incorrect.">
            <a:extLst>
              <a:ext uri="{FF2B5EF4-FFF2-40B4-BE49-F238E27FC236}">
                <a16:creationId xmlns:a16="http://schemas.microsoft.com/office/drawing/2014/main" id="{3550FC75-76A0-2F7B-F74B-0E0391B9F4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0641" y="5430966"/>
            <a:ext cx="2694217" cy="1230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120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7CFEB80-D8D2-591B-2D5A-FBC6FF876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694" y="493446"/>
            <a:ext cx="9740699" cy="1462995"/>
          </a:xfrm>
        </p:spPr>
        <p:txBody>
          <a:bodyPr/>
          <a:lstStyle/>
          <a:p>
            <a:r>
              <a:rPr lang="lt-LT" err="1"/>
              <a:t>European</a:t>
            </a:r>
            <a:r>
              <a:rPr lang="lt-LT"/>
              <a:t> </a:t>
            </a:r>
            <a:r>
              <a:rPr lang="lt-LT" err="1"/>
              <a:t>social</a:t>
            </a:r>
            <a:r>
              <a:rPr lang="lt-LT"/>
              <a:t> </a:t>
            </a:r>
            <a:r>
              <a:rPr lang="lt-LT" err="1"/>
              <a:t>fund</a:t>
            </a:r>
            <a:r>
              <a:rPr lang="lt-LT"/>
              <a:t> </a:t>
            </a:r>
            <a:r>
              <a:rPr lang="lt-LT" err="1"/>
              <a:t>agency</a:t>
            </a:r>
            <a:br>
              <a:rPr lang="lt-LT">
                <a:ea typeface="verdana"/>
              </a:rPr>
            </a:br>
            <a:r>
              <a:rPr lang="lt-LT" sz="3200" err="1"/>
              <a:t>Who</a:t>
            </a:r>
            <a:r>
              <a:rPr lang="lt-LT" sz="3200"/>
              <a:t> are </a:t>
            </a:r>
            <a:r>
              <a:rPr lang="lt-LT" sz="3200" err="1"/>
              <a:t>we</a:t>
            </a:r>
            <a:r>
              <a:rPr lang="lt-LT" sz="3200"/>
              <a:t>? </a:t>
            </a:r>
            <a:endParaRPr lang="lt-LT" sz="3200">
              <a:ea typeface="verdana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DA06198E-9C75-8ECE-F755-6C11796411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42354" y="1950596"/>
            <a:ext cx="7034930" cy="9838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/>
              <a:t>T</a:t>
            </a:r>
            <a:r>
              <a:rPr lang="lt-LT" err="1"/>
              <a:t>esting</a:t>
            </a:r>
            <a:r>
              <a:rPr lang="lt-LT"/>
              <a:t> </a:t>
            </a:r>
            <a:r>
              <a:rPr lang="lt-LT" err="1"/>
              <a:t>social</a:t>
            </a:r>
            <a:r>
              <a:rPr lang="lt-LT"/>
              <a:t> </a:t>
            </a:r>
            <a:r>
              <a:rPr lang="lt-LT" err="1"/>
              <a:t>innovations</a:t>
            </a:r>
            <a:r>
              <a:rPr lang="lt-LT"/>
              <a:t> </a:t>
            </a:r>
            <a:r>
              <a:rPr lang="lt-LT" err="1"/>
              <a:t>and</a:t>
            </a:r>
            <a:r>
              <a:rPr lang="lt-LT"/>
              <a:t> </a:t>
            </a:r>
            <a:r>
              <a:rPr lang="lt-LT" err="1"/>
              <a:t>measuring</a:t>
            </a:r>
            <a:r>
              <a:rPr lang="lt-LT"/>
              <a:t> </a:t>
            </a:r>
            <a:r>
              <a:rPr lang="lt-LT" err="1"/>
              <a:t>what</a:t>
            </a:r>
            <a:r>
              <a:rPr lang="lt-LT"/>
              <a:t> </a:t>
            </a:r>
            <a:r>
              <a:rPr lang="lt-LT" err="1"/>
              <a:t>works</a:t>
            </a:r>
            <a:r>
              <a:rPr lang="lt-LT"/>
              <a:t>.</a:t>
            </a:r>
          </a:p>
        </p:txBody>
      </p:sp>
      <p:sp>
        <p:nvSpPr>
          <p:cNvPr id="8" name="Turinio vietos rezervavimo ženklas 2">
            <a:extLst>
              <a:ext uri="{FF2B5EF4-FFF2-40B4-BE49-F238E27FC236}">
                <a16:creationId xmlns:a16="http://schemas.microsoft.com/office/drawing/2014/main" id="{6D75BD45-E278-B702-7F80-AF68588C45C4}"/>
              </a:ext>
            </a:extLst>
          </p:cNvPr>
          <p:cNvSpPr txBox="1">
            <a:spLocks/>
          </p:cNvSpPr>
          <p:nvPr/>
        </p:nvSpPr>
        <p:spPr>
          <a:xfrm>
            <a:off x="3469064" y="3679534"/>
            <a:ext cx="6808987" cy="9838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/>
              <a:t>B</a:t>
            </a:r>
            <a:r>
              <a:rPr lang="lt-LT" err="1"/>
              <a:t>ringing</a:t>
            </a:r>
            <a:r>
              <a:rPr lang="lt-LT"/>
              <a:t> </a:t>
            </a:r>
            <a:r>
              <a:rPr lang="lt-LT" err="1"/>
              <a:t>together</a:t>
            </a:r>
            <a:r>
              <a:rPr lang="lt-LT"/>
              <a:t> </a:t>
            </a:r>
            <a:r>
              <a:rPr lang="lt-LT" err="1"/>
              <a:t>expertise</a:t>
            </a:r>
            <a:r>
              <a:rPr lang="lt-LT"/>
              <a:t>, data, </a:t>
            </a:r>
            <a:r>
              <a:rPr lang="lt-LT" err="1"/>
              <a:t>knowledge</a:t>
            </a:r>
            <a:r>
              <a:rPr lang="lt-LT"/>
              <a:t> </a:t>
            </a:r>
            <a:r>
              <a:rPr lang="lt-LT" err="1"/>
              <a:t>and</a:t>
            </a:r>
            <a:r>
              <a:rPr lang="lt-LT"/>
              <a:t> </a:t>
            </a:r>
            <a:r>
              <a:rPr lang="lt-LT" err="1"/>
              <a:t>practical</a:t>
            </a:r>
            <a:r>
              <a:rPr lang="lt-LT"/>
              <a:t> </a:t>
            </a:r>
            <a:r>
              <a:rPr lang="lt-LT" err="1"/>
              <a:t>tools</a:t>
            </a:r>
            <a:r>
              <a:rPr lang="lt-LT"/>
              <a:t>.</a:t>
            </a:r>
          </a:p>
        </p:txBody>
      </p:sp>
      <p:sp>
        <p:nvSpPr>
          <p:cNvPr id="11" name="Turinio vietos rezervavimo ženklas 2">
            <a:extLst>
              <a:ext uri="{FF2B5EF4-FFF2-40B4-BE49-F238E27FC236}">
                <a16:creationId xmlns:a16="http://schemas.microsoft.com/office/drawing/2014/main" id="{FD44D3E8-3AF9-72B5-78ED-2B69CBF632BE}"/>
              </a:ext>
            </a:extLst>
          </p:cNvPr>
          <p:cNvSpPr txBox="1">
            <a:spLocks/>
          </p:cNvSpPr>
          <p:nvPr/>
        </p:nvSpPr>
        <p:spPr>
          <a:xfrm>
            <a:off x="3542354" y="5348839"/>
            <a:ext cx="6808987" cy="98386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lt-LT" err="1"/>
              <a:t>Connecting</a:t>
            </a:r>
            <a:r>
              <a:rPr lang="lt-LT"/>
              <a:t> </a:t>
            </a:r>
            <a:r>
              <a:rPr lang="lt-LT" err="1"/>
              <a:t>public</a:t>
            </a:r>
            <a:r>
              <a:rPr lang="lt-LT"/>
              <a:t> </a:t>
            </a:r>
            <a:r>
              <a:rPr lang="lt-LT" err="1"/>
              <a:t>authorities</a:t>
            </a:r>
            <a:r>
              <a:rPr lang="lt-LT"/>
              <a:t>, </a:t>
            </a:r>
            <a:r>
              <a:rPr lang="lt-LT" err="1"/>
              <a:t>NGOs</a:t>
            </a:r>
            <a:r>
              <a:rPr lang="lt-LT"/>
              <a:t>, </a:t>
            </a:r>
            <a:r>
              <a:rPr lang="lt-LT" err="1"/>
              <a:t>business</a:t>
            </a:r>
            <a:r>
              <a:rPr lang="lt-LT"/>
              <a:t> </a:t>
            </a:r>
            <a:r>
              <a:rPr lang="lt-LT" err="1"/>
              <a:t>and</a:t>
            </a:r>
            <a:r>
              <a:rPr lang="lt-LT"/>
              <a:t> </a:t>
            </a:r>
            <a:r>
              <a:rPr lang="lt-LT" err="1"/>
              <a:t>academia</a:t>
            </a:r>
            <a:r>
              <a:rPr lang="lt-LT"/>
              <a:t> to </a:t>
            </a:r>
            <a:r>
              <a:rPr lang="lt-LT" err="1"/>
              <a:t>create</a:t>
            </a:r>
            <a:r>
              <a:rPr lang="lt-LT"/>
              <a:t> </a:t>
            </a:r>
            <a:r>
              <a:rPr lang="lt-LT" err="1"/>
              <a:t>change</a:t>
            </a:r>
            <a:r>
              <a:rPr lang="lt-LT"/>
              <a:t> </a:t>
            </a:r>
            <a:r>
              <a:rPr lang="lt-LT" err="1"/>
              <a:t>together</a:t>
            </a:r>
            <a:r>
              <a:rPr lang="lt-LT"/>
              <a:t>.</a:t>
            </a:r>
          </a:p>
        </p:txBody>
      </p:sp>
      <p:pic>
        <p:nvPicPr>
          <p:cNvPr id="16" name="Paveikslėlis 15">
            <a:extLst>
              <a:ext uri="{FF2B5EF4-FFF2-40B4-BE49-F238E27FC236}">
                <a16:creationId xmlns:a16="http://schemas.microsoft.com/office/drawing/2014/main" id="{382D177D-AE2A-0778-59E9-E511E0275D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690" r="16898"/>
          <a:stretch>
            <a:fillRect/>
          </a:stretch>
        </p:blipFill>
        <p:spPr>
          <a:xfrm>
            <a:off x="782839" y="1715600"/>
            <a:ext cx="2515896" cy="4911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24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271517-E203-61C0-1425-45A6FC8C8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BEFEF7B-89E4-AF5D-6F36-47E980603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 is AID?</a:t>
            </a:r>
            <a:endParaRPr lang="lt-LT"/>
          </a:p>
        </p:txBody>
      </p:sp>
      <p:sp>
        <p:nvSpPr>
          <p:cNvPr id="11" name="Turinio vietos rezervavimo ženklas 2">
            <a:extLst>
              <a:ext uri="{FF2B5EF4-FFF2-40B4-BE49-F238E27FC236}">
                <a16:creationId xmlns:a16="http://schemas.microsoft.com/office/drawing/2014/main" id="{65988A19-3A6A-A795-2C57-5637EB1A1668}"/>
              </a:ext>
            </a:extLst>
          </p:cNvPr>
          <p:cNvSpPr txBox="1">
            <a:spLocks/>
          </p:cNvSpPr>
          <p:nvPr/>
        </p:nvSpPr>
        <p:spPr>
          <a:xfrm>
            <a:off x="838200" y="5348839"/>
            <a:ext cx="9513141" cy="9838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lt-LT"/>
              <a:t>AID </a:t>
            </a:r>
            <a:r>
              <a:rPr lang="lt-LT" err="1"/>
              <a:t>is</a:t>
            </a:r>
            <a:r>
              <a:rPr lang="lt-LT"/>
              <a:t> </a:t>
            </a:r>
            <a:r>
              <a:rPr lang="lt-LT" err="1"/>
              <a:t>not</a:t>
            </a:r>
            <a:r>
              <a:rPr lang="lt-LT"/>
              <a:t> </a:t>
            </a:r>
            <a:r>
              <a:rPr lang="lt-LT" err="1"/>
              <a:t>one</a:t>
            </a:r>
            <a:r>
              <a:rPr lang="lt-LT"/>
              <a:t> </a:t>
            </a:r>
            <a:r>
              <a:rPr lang="lt-LT" err="1"/>
              <a:t>solution</a:t>
            </a:r>
            <a:r>
              <a:rPr lang="lt-LT"/>
              <a:t>. It </a:t>
            </a:r>
            <a:r>
              <a:rPr lang="lt-LT" err="1"/>
              <a:t>is</a:t>
            </a:r>
            <a:r>
              <a:rPr lang="lt-LT"/>
              <a:t> a </a:t>
            </a:r>
            <a:r>
              <a:rPr lang="lt-LT" err="1"/>
              <a:t>way</a:t>
            </a:r>
            <a:r>
              <a:rPr lang="lt-LT"/>
              <a:t> of </a:t>
            </a:r>
            <a:r>
              <a:rPr lang="lt-LT" err="1"/>
              <a:t>finding</a:t>
            </a:r>
            <a:r>
              <a:rPr lang="lt-LT"/>
              <a:t> </a:t>
            </a:r>
            <a:r>
              <a:rPr lang="lt-LT" err="1"/>
              <a:t>better</a:t>
            </a:r>
            <a:r>
              <a:rPr lang="lt-LT"/>
              <a:t> </a:t>
            </a:r>
            <a:r>
              <a:rPr lang="lt-LT" err="1"/>
              <a:t>solutions</a:t>
            </a:r>
            <a:r>
              <a:rPr lang="lt-LT"/>
              <a:t>.</a:t>
            </a:r>
          </a:p>
        </p:txBody>
      </p:sp>
      <p:pic>
        <p:nvPicPr>
          <p:cNvPr id="9" name="Paveikslėlis 8">
            <a:extLst>
              <a:ext uri="{FF2B5EF4-FFF2-40B4-BE49-F238E27FC236}">
                <a16:creationId xmlns:a16="http://schemas.microsoft.com/office/drawing/2014/main" id="{5F4C2861-03F3-1EA7-2319-E80AA0F684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64" b="19415"/>
          <a:stretch>
            <a:fillRect/>
          </a:stretch>
        </p:blipFill>
        <p:spPr>
          <a:xfrm>
            <a:off x="736664" y="1366887"/>
            <a:ext cx="9988486" cy="387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874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590241B-BD9C-0D65-2242-429D89EF6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7234"/>
            <a:ext cx="9248480" cy="1462995"/>
          </a:xfrm>
        </p:spPr>
        <p:txBody>
          <a:bodyPr>
            <a:noAutofit/>
          </a:bodyPr>
          <a:lstStyle/>
          <a:p>
            <a:r>
              <a:rPr lang="lt-LT" sz="3600" err="1"/>
              <a:t>Social</a:t>
            </a:r>
            <a:r>
              <a:rPr lang="lt-LT" sz="3600"/>
              <a:t> </a:t>
            </a:r>
            <a:r>
              <a:rPr lang="lt-LT" sz="3600" err="1"/>
              <a:t>exclusion</a:t>
            </a:r>
            <a:r>
              <a:rPr lang="lt-LT" sz="3600"/>
              <a:t> </a:t>
            </a:r>
            <a:r>
              <a:rPr lang="lt-LT" sz="3600" err="1"/>
              <a:t>cannot</a:t>
            </a:r>
            <a:r>
              <a:rPr lang="lt-LT" sz="3600"/>
              <a:t> </a:t>
            </a:r>
            <a:r>
              <a:rPr lang="lt-LT" sz="3600" err="1"/>
              <a:t>always</a:t>
            </a:r>
            <a:r>
              <a:rPr lang="lt-LT" sz="3600"/>
              <a:t> be </a:t>
            </a:r>
            <a:r>
              <a:rPr lang="lt-LT" sz="3600" err="1"/>
              <a:t>solved</a:t>
            </a:r>
            <a:r>
              <a:rPr lang="lt-LT" sz="3600"/>
              <a:t> </a:t>
            </a:r>
            <a:r>
              <a:rPr lang="lt-LT" sz="3600" err="1"/>
              <a:t>with</a:t>
            </a:r>
            <a:r>
              <a:rPr lang="lt-LT" sz="3600"/>
              <a:t> </a:t>
            </a:r>
            <a:r>
              <a:rPr lang="lt-LT" sz="3600" err="1"/>
              <a:t>standard</a:t>
            </a:r>
            <a:r>
              <a:rPr lang="lt-LT" sz="3600"/>
              <a:t> </a:t>
            </a:r>
            <a:r>
              <a:rPr lang="lt-LT" sz="3600" err="1"/>
              <a:t>solutions</a:t>
            </a:r>
            <a:endParaRPr lang="lt-LT" sz="3600"/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D6C64954-A814-4A7E-1962-2F9D280F5F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3735" y="1772508"/>
            <a:ext cx="9232945" cy="823912"/>
          </a:xfrm>
        </p:spPr>
        <p:txBody>
          <a:bodyPr>
            <a:normAutofit fontScale="77500" lnSpcReduction="20000"/>
          </a:bodyPr>
          <a:lstStyle/>
          <a:p>
            <a:r>
              <a:rPr lang="lt-LT"/>
              <a:t>Long-term unemployment is often described as a problem of motivation.</a:t>
            </a:r>
          </a:p>
          <a:p>
            <a:r>
              <a:rPr lang="lt-LT" err="1"/>
              <a:t>Our</a:t>
            </a:r>
            <a:r>
              <a:rPr lang="lt-LT"/>
              <a:t> </a:t>
            </a:r>
            <a:r>
              <a:rPr lang="lt-LT" err="1"/>
              <a:t>experience</a:t>
            </a:r>
            <a:r>
              <a:rPr lang="lt-LT"/>
              <a:t> </a:t>
            </a:r>
            <a:r>
              <a:rPr lang="lt-LT" err="1"/>
              <a:t>led</a:t>
            </a:r>
            <a:r>
              <a:rPr lang="lt-LT"/>
              <a:t> </a:t>
            </a:r>
            <a:r>
              <a:rPr lang="lt-LT" err="1"/>
              <a:t>us</a:t>
            </a:r>
            <a:r>
              <a:rPr lang="lt-LT"/>
              <a:t> to </a:t>
            </a:r>
            <a:r>
              <a:rPr lang="lt-LT" err="1"/>
              <a:t>ask</a:t>
            </a:r>
            <a:r>
              <a:rPr lang="lt-LT"/>
              <a:t> a </a:t>
            </a:r>
            <a:r>
              <a:rPr lang="lt-LT" err="1"/>
              <a:t>different</a:t>
            </a:r>
            <a:r>
              <a:rPr lang="lt-LT"/>
              <a:t> </a:t>
            </a:r>
            <a:r>
              <a:rPr lang="lt-LT" err="1"/>
              <a:t>question</a:t>
            </a:r>
            <a:r>
              <a:rPr lang="lt-LT"/>
              <a:t>.</a:t>
            </a:r>
            <a:endParaRPr lang="lt-LT">
              <a:ea typeface="Verdana"/>
            </a:endParaRPr>
          </a:p>
        </p:txBody>
      </p:sp>
      <p:pic>
        <p:nvPicPr>
          <p:cNvPr id="11" name="Turinio vietos rezervavimo ženklas 10">
            <a:extLst>
              <a:ext uri="{FF2B5EF4-FFF2-40B4-BE49-F238E27FC236}">
                <a16:creationId xmlns:a16="http://schemas.microsoft.com/office/drawing/2014/main" id="{F3FE96BF-2532-7282-ADD4-B95EAA46BA8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70" b="34871"/>
          <a:stretch>
            <a:fillRect/>
          </a:stretch>
        </p:blipFill>
        <p:spPr>
          <a:xfrm>
            <a:off x="838200" y="2596420"/>
            <a:ext cx="10247722" cy="3035473"/>
          </a:xfrm>
          <a:prstGeom prst="rect">
            <a:avLst/>
          </a:prstGeom>
        </p:spPr>
      </p:pic>
      <p:pic>
        <p:nvPicPr>
          <p:cNvPr id="14" name="Turinio vietos rezervavimo ženklas 10">
            <a:extLst>
              <a:ext uri="{FF2B5EF4-FFF2-40B4-BE49-F238E27FC236}">
                <a16:creationId xmlns:a16="http://schemas.microsoft.com/office/drawing/2014/main" id="{94D80B6E-4BFB-DB8C-D950-30BAFD4C17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2" t="64495" b="14446"/>
          <a:stretch>
            <a:fillRect/>
          </a:stretch>
        </p:blipFill>
        <p:spPr>
          <a:xfrm>
            <a:off x="853735" y="5631893"/>
            <a:ext cx="9407950" cy="11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609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77292B-23E2-07AC-7269-DB5995F13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aveikslėlis 6">
            <a:extLst>
              <a:ext uri="{FF2B5EF4-FFF2-40B4-BE49-F238E27FC236}">
                <a16:creationId xmlns:a16="http://schemas.microsoft.com/office/drawing/2014/main" id="{D35D23AA-53F3-077B-0EF0-C2B3F5A065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89" y="252412"/>
            <a:ext cx="11288532" cy="635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305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1A3CC83-9EED-F6DB-D1F5-DB0B085CC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7234"/>
            <a:ext cx="9229724" cy="1462995"/>
          </a:xfrm>
        </p:spPr>
        <p:txBody>
          <a:bodyPr/>
          <a:lstStyle/>
          <a:p>
            <a:r>
              <a:rPr lang="lt-LT" err="1"/>
              <a:t>Why</a:t>
            </a:r>
            <a:r>
              <a:rPr lang="lt-LT"/>
              <a:t> </a:t>
            </a:r>
            <a:r>
              <a:rPr lang="lt-LT" err="1"/>
              <a:t>was</a:t>
            </a:r>
            <a:r>
              <a:rPr lang="lt-LT"/>
              <a:t> AID </a:t>
            </a:r>
            <a:r>
              <a:rPr lang="lt-LT" err="1"/>
              <a:t>needed</a:t>
            </a:r>
            <a:r>
              <a:rPr lang="lt-LT"/>
              <a:t>?</a:t>
            </a:r>
          </a:p>
        </p:txBody>
      </p:sp>
      <p:pic>
        <p:nvPicPr>
          <p:cNvPr id="9" name="Paveikslėlis 8">
            <a:extLst>
              <a:ext uri="{FF2B5EF4-FFF2-40B4-BE49-F238E27FC236}">
                <a16:creationId xmlns:a16="http://schemas.microsoft.com/office/drawing/2014/main" id="{9009ABA0-EA7E-2E25-C4AB-6D1E0279ED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709" y="1462088"/>
            <a:ext cx="8465215" cy="476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016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17A603-CB02-703C-DDA9-6F2F6F1D8E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7F581E5-EBF1-E405-9C1F-5885800FB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7234"/>
            <a:ext cx="9800771" cy="1462995"/>
          </a:xfrm>
        </p:spPr>
        <p:txBody>
          <a:bodyPr>
            <a:normAutofit/>
          </a:bodyPr>
          <a:lstStyle/>
          <a:p>
            <a:r>
              <a:rPr lang="lt-LT" err="1"/>
              <a:t>When</a:t>
            </a:r>
            <a:r>
              <a:rPr lang="lt-LT"/>
              <a:t> </a:t>
            </a:r>
            <a:r>
              <a:rPr lang="lt-LT" err="1"/>
              <a:t>more</a:t>
            </a:r>
            <a:r>
              <a:rPr lang="lt-LT"/>
              <a:t> </a:t>
            </a:r>
            <a:r>
              <a:rPr lang="lt-LT" err="1"/>
              <a:t>control</a:t>
            </a:r>
            <a:r>
              <a:rPr lang="lt-LT"/>
              <a:t> </a:t>
            </a:r>
            <a:r>
              <a:rPr lang="lt-LT" err="1"/>
              <a:t>creates</a:t>
            </a:r>
            <a:r>
              <a:rPr lang="lt-LT"/>
              <a:t> </a:t>
            </a:r>
            <a:r>
              <a:rPr lang="lt-LT" err="1"/>
              <a:t>more</a:t>
            </a:r>
            <a:r>
              <a:rPr lang="lt-LT"/>
              <a:t> </a:t>
            </a:r>
            <a:r>
              <a:rPr lang="lt-LT" err="1"/>
              <a:t>bureaucracy</a:t>
            </a:r>
            <a:endParaRPr lang="lt-LT"/>
          </a:p>
        </p:txBody>
      </p:sp>
      <p:sp>
        <p:nvSpPr>
          <p:cNvPr id="5" name="Turinio vietos rezervavimo ženklas 2">
            <a:extLst>
              <a:ext uri="{FF2B5EF4-FFF2-40B4-BE49-F238E27FC236}">
                <a16:creationId xmlns:a16="http://schemas.microsoft.com/office/drawing/2014/main" id="{173B6B18-68DD-31FD-6DCF-2FD918A29784}"/>
              </a:ext>
            </a:extLst>
          </p:cNvPr>
          <p:cNvSpPr txBox="1">
            <a:spLocks/>
          </p:cNvSpPr>
          <p:nvPr/>
        </p:nvSpPr>
        <p:spPr>
          <a:xfrm>
            <a:off x="838200" y="5348839"/>
            <a:ext cx="9513141" cy="9838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lt-LT" b="1" err="1"/>
              <a:t>The</a:t>
            </a:r>
            <a:r>
              <a:rPr lang="lt-LT" b="1"/>
              <a:t> </a:t>
            </a:r>
            <a:r>
              <a:rPr lang="lt-LT" b="1" err="1"/>
              <a:t>more</a:t>
            </a:r>
            <a:r>
              <a:rPr lang="lt-LT" b="1"/>
              <a:t> </a:t>
            </a:r>
            <a:r>
              <a:rPr lang="lt-LT" b="1" err="1"/>
              <a:t>we</a:t>
            </a:r>
            <a:r>
              <a:rPr lang="lt-LT" b="1"/>
              <a:t> </a:t>
            </a:r>
            <a:r>
              <a:rPr lang="lt-LT" b="1" err="1"/>
              <a:t>controlled</a:t>
            </a:r>
            <a:r>
              <a:rPr lang="lt-LT" b="1"/>
              <a:t> </a:t>
            </a:r>
            <a:r>
              <a:rPr lang="lt-LT" b="1" err="1"/>
              <a:t>the</a:t>
            </a:r>
            <a:r>
              <a:rPr lang="lt-LT" b="1"/>
              <a:t> </a:t>
            </a:r>
            <a:r>
              <a:rPr lang="lt-LT" b="1" err="1"/>
              <a:t>process</a:t>
            </a:r>
            <a:r>
              <a:rPr lang="lt-LT" b="1"/>
              <a:t>, </a:t>
            </a:r>
            <a:r>
              <a:rPr lang="lt-LT" b="1" err="1"/>
              <a:t>the</a:t>
            </a:r>
            <a:r>
              <a:rPr lang="lt-LT" b="1"/>
              <a:t> </a:t>
            </a:r>
            <a:r>
              <a:rPr lang="lt-LT" b="1" err="1"/>
              <a:t>less</a:t>
            </a:r>
            <a:r>
              <a:rPr lang="lt-LT" b="1"/>
              <a:t> </a:t>
            </a:r>
            <a:r>
              <a:rPr lang="lt-LT" b="1" err="1"/>
              <a:t>we</a:t>
            </a:r>
            <a:r>
              <a:rPr lang="lt-LT" b="1"/>
              <a:t> </a:t>
            </a:r>
            <a:r>
              <a:rPr lang="lt-LT" b="1" err="1"/>
              <a:t>focused</a:t>
            </a:r>
            <a:r>
              <a:rPr lang="lt-LT" b="1"/>
              <a:t> </a:t>
            </a:r>
            <a:r>
              <a:rPr lang="lt-LT" b="1" err="1"/>
              <a:t>on</a:t>
            </a:r>
            <a:r>
              <a:rPr lang="lt-LT" b="1"/>
              <a:t> </a:t>
            </a:r>
            <a:r>
              <a:rPr lang="lt-LT" b="1" err="1"/>
              <a:t>the</a:t>
            </a:r>
            <a:r>
              <a:rPr lang="lt-LT" b="1"/>
              <a:t> </a:t>
            </a:r>
            <a:r>
              <a:rPr lang="lt-LT" b="1" err="1"/>
              <a:t>outcome</a:t>
            </a:r>
            <a:r>
              <a:rPr lang="lt-LT" b="1"/>
              <a:t>.</a:t>
            </a:r>
            <a:endParaRPr lang="lt-LT"/>
          </a:p>
        </p:txBody>
      </p:sp>
      <p:pic>
        <p:nvPicPr>
          <p:cNvPr id="12" name="Paveikslėlis 11">
            <a:extLst>
              <a:ext uri="{FF2B5EF4-FFF2-40B4-BE49-F238E27FC236}">
                <a16:creationId xmlns:a16="http://schemas.microsoft.com/office/drawing/2014/main" id="{380D41F3-9E3F-7B16-0C68-1CB0E57D73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549" b="25091"/>
          <a:stretch>
            <a:fillRect/>
          </a:stretch>
        </p:blipFill>
        <p:spPr>
          <a:xfrm>
            <a:off x="1028700" y="2055019"/>
            <a:ext cx="10134600" cy="2929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445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5D0741-1549-1B5A-3022-BB816957B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1FCA2BE-63FA-F464-96F4-20D37E3F7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7234"/>
            <a:ext cx="9771743" cy="1462995"/>
          </a:xfrm>
        </p:spPr>
        <p:txBody>
          <a:bodyPr>
            <a:noAutofit/>
          </a:bodyPr>
          <a:lstStyle/>
          <a:p>
            <a:r>
              <a:rPr lang="lt-LT" sz="3600" err="1"/>
              <a:t>Standardisation</a:t>
            </a:r>
            <a:r>
              <a:rPr lang="lt-LT" sz="3600"/>
              <a:t> </a:t>
            </a:r>
            <a:r>
              <a:rPr lang="lt-LT" sz="3600" err="1"/>
              <a:t>made</a:t>
            </a:r>
            <a:r>
              <a:rPr lang="lt-LT" sz="3600"/>
              <a:t> </a:t>
            </a:r>
            <a:r>
              <a:rPr lang="lt-LT" sz="3600" err="1"/>
              <a:t>projects</a:t>
            </a:r>
            <a:r>
              <a:rPr lang="lt-LT" sz="3600"/>
              <a:t> </a:t>
            </a:r>
            <a:r>
              <a:rPr lang="lt-LT" sz="3600" err="1"/>
              <a:t>easier</a:t>
            </a:r>
            <a:r>
              <a:rPr lang="lt-LT" sz="3600"/>
              <a:t> to </a:t>
            </a:r>
            <a:r>
              <a:rPr lang="lt-LT" sz="3600" err="1"/>
              <a:t>control</a:t>
            </a:r>
            <a:r>
              <a:rPr lang="lt-LT" sz="3600"/>
              <a:t>, </a:t>
            </a:r>
            <a:r>
              <a:rPr lang="lt-LT" sz="3600" err="1"/>
              <a:t>but</a:t>
            </a:r>
            <a:r>
              <a:rPr lang="lt-LT" sz="3600"/>
              <a:t> </a:t>
            </a:r>
            <a:r>
              <a:rPr lang="lt-LT" sz="3600" err="1"/>
              <a:t>harder</a:t>
            </a:r>
            <a:r>
              <a:rPr lang="lt-LT" sz="3600"/>
              <a:t> to </a:t>
            </a:r>
            <a:r>
              <a:rPr lang="lt-LT" sz="3600" err="1"/>
              <a:t>adapt</a:t>
            </a:r>
            <a:endParaRPr lang="lt-LT" sz="3600"/>
          </a:p>
        </p:txBody>
      </p:sp>
      <p:sp>
        <p:nvSpPr>
          <p:cNvPr id="5" name="Turinio vietos rezervavimo ženklas 2">
            <a:extLst>
              <a:ext uri="{FF2B5EF4-FFF2-40B4-BE49-F238E27FC236}">
                <a16:creationId xmlns:a16="http://schemas.microsoft.com/office/drawing/2014/main" id="{D02B3036-34DD-3A16-2542-C58BE7E87C96}"/>
              </a:ext>
            </a:extLst>
          </p:cNvPr>
          <p:cNvSpPr txBox="1">
            <a:spLocks/>
          </p:cNvSpPr>
          <p:nvPr/>
        </p:nvSpPr>
        <p:spPr>
          <a:xfrm>
            <a:off x="838200" y="5870734"/>
            <a:ext cx="10918371" cy="558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lt-LT" sz="2400" b="1" err="1"/>
              <a:t>The</a:t>
            </a:r>
            <a:r>
              <a:rPr lang="lt-LT" sz="2400" b="1"/>
              <a:t> </a:t>
            </a:r>
            <a:r>
              <a:rPr lang="lt-LT" sz="2400" b="1" err="1"/>
              <a:t>format</a:t>
            </a:r>
            <a:r>
              <a:rPr lang="lt-LT" sz="2400" b="1"/>
              <a:t> </a:t>
            </a:r>
            <a:r>
              <a:rPr lang="lt-LT" sz="2400" b="1" err="1"/>
              <a:t>was</a:t>
            </a:r>
            <a:r>
              <a:rPr lang="lt-LT" sz="2400" b="1"/>
              <a:t> </a:t>
            </a:r>
            <a:r>
              <a:rPr lang="lt-LT" sz="2400" b="1" err="1"/>
              <a:t>assessed</a:t>
            </a:r>
            <a:r>
              <a:rPr lang="lt-LT" sz="2400" b="1"/>
              <a:t> </a:t>
            </a:r>
            <a:r>
              <a:rPr lang="lt-LT" sz="2400" b="1" err="1"/>
              <a:t>more</a:t>
            </a:r>
            <a:r>
              <a:rPr lang="lt-LT" sz="2400" b="1"/>
              <a:t> </a:t>
            </a:r>
            <a:r>
              <a:rPr lang="lt-LT" sz="2400" b="1" err="1"/>
              <a:t>than</a:t>
            </a:r>
            <a:r>
              <a:rPr lang="lt-LT" sz="2400" b="1"/>
              <a:t> </a:t>
            </a:r>
            <a:r>
              <a:rPr lang="lt-LT" sz="2400" b="1" err="1"/>
              <a:t>the</a:t>
            </a:r>
            <a:r>
              <a:rPr lang="lt-LT" sz="2400" b="1"/>
              <a:t> </a:t>
            </a:r>
            <a:r>
              <a:rPr lang="lt-LT" sz="2400" b="1" err="1"/>
              <a:t>idea</a:t>
            </a:r>
            <a:r>
              <a:rPr lang="lt-LT" sz="2400" b="1"/>
              <a:t> </a:t>
            </a:r>
            <a:r>
              <a:rPr lang="lt-LT" sz="2400" b="1" err="1"/>
              <a:t>itself</a:t>
            </a:r>
            <a:r>
              <a:rPr lang="lt-LT" sz="2400" b="1"/>
              <a:t>.</a:t>
            </a:r>
            <a:endParaRPr lang="lt-LT" sz="2400"/>
          </a:p>
        </p:txBody>
      </p:sp>
      <p:pic>
        <p:nvPicPr>
          <p:cNvPr id="7" name="Paveikslėlis 6">
            <a:extLst>
              <a:ext uri="{FF2B5EF4-FFF2-40B4-BE49-F238E27FC236}">
                <a16:creationId xmlns:a16="http://schemas.microsoft.com/office/drawing/2014/main" id="{B131953F-DA97-A564-4817-7D1FA33E03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0729" y="1560898"/>
            <a:ext cx="7668986" cy="4309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212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7733B-5993-D6A3-D5D2-6A83A4ED5E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B4BCA63-B520-B53D-6000-66CA9C93E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err="1"/>
              <a:t>Mutual</a:t>
            </a:r>
            <a:r>
              <a:rPr lang="lt-LT"/>
              <a:t> </a:t>
            </a:r>
            <a:r>
              <a:rPr lang="lt-LT" err="1"/>
              <a:t>distrust</a:t>
            </a:r>
            <a:endParaRPr lang="lt-LT" sz="3600"/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692A262B-3A84-1C7F-17E1-E9D21A6C88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6005" y="1335313"/>
            <a:ext cx="9279989" cy="4748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601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63E1701-D4FF-5319-2AC8-EC641C5D1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8915" y="2402737"/>
            <a:ext cx="7532914" cy="2052525"/>
          </a:xfrm>
        </p:spPr>
        <p:txBody>
          <a:bodyPr>
            <a:normAutofit/>
          </a:bodyPr>
          <a:lstStyle/>
          <a:p>
            <a:r>
              <a:rPr lang="lt-LT" sz="6000" err="1"/>
              <a:t>What</a:t>
            </a:r>
            <a:r>
              <a:rPr lang="lt-LT" sz="6000"/>
              <a:t> </a:t>
            </a:r>
            <a:r>
              <a:rPr lang="lt-LT" sz="6000" err="1"/>
              <a:t>did</a:t>
            </a:r>
            <a:r>
              <a:rPr lang="lt-LT" sz="6000"/>
              <a:t> </a:t>
            </a:r>
            <a:r>
              <a:rPr lang="lt-LT" sz="6000" err="1"/>
              <a:t>we</a:t>
            </a:r>
            <a:r>
              <a:rPr lang="lt-LT" sz="6000"/>
              <a:t> </a:t>
            </a:r>
            <a:r>
              <a:rPr lang="lt-LT" sz="6000" err="1"/>
              <a:t>change</a:t>
            </a:r>
            <a:r>
              <a:rPr lang="lt-LT" sz="600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0402530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208B43-F4FF-E8CA-5DD2-B51722596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39AA4F8-22A5-3C83-A80C-CF2A1FC7C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7234"/>
            <a:ext cx="9771743" cy="817109"/>
          </a:xfrm>
        </p:spPr>
        <p:txBody>
          <a:bodyPr>
            <a:noAutofit/>
          </a:bodyPr>
          <a:lstStyle/>
          <a:p>
            <a:r>
              <a:rPr lang="lt-LT" sz="3800" err="1"/>
              <a:t>We</a:t>
            </a:r>
            <a:r>
              <a:rPr lang="lt-LT" sz="3800"/>
              <a:t> </a:t>
            </a:r>
            <a:r>
              <a:rPr lang="lt-LT" sz="3800" err="1"/>
              <a:t>changed</a:t>
            </a:r>
            <a:r>
              <a:rPr lang="lt-LT" sz="3800"/>
              <a:t> </a:t>
            </a:r>
            <a:r>
              <a:rPr lang="lt-LT" sz="3800" err="1"/>
              <a:t>the</a:t>
            </a:r>
            <a:r>
              <a:rPr lang="lt-LT" sz="3800"/>
              <a:t> </a:t>
            </a:r>
            <a:r>
              <a:rPr lang="lt-LT" sz="3800" err="1"/>
              <a:t>relationship</a:t>
            </a:r>
            <a:r>
              <a:rPr lang="lt-LT" sz="3800"/>
              <a:t> </a:t>
            </a:r>
            <a:r>
              <a:rPr lang="lt-LT" sz="3800" err="1"/>
              <a:t>first</a:t>
            </a:r>
            <a:endParaRPr lang="lt-LT" sz="3800"/>
          </a:p>
        </p:txBody>
      </p:sp>
      <p:sp>
        <p:nvSpPr>
          <p:cNvPr id="5" name="Turinio vietos rezervavimo ženklas 2">
            <a:extLst>
              <a:ext uri="{FF2B5EF4-FFF2-40B4-BE49-F238E27FC236}">
                <a16:creationId xmlns:a16="http://schemas.microsoft.com/office/drawing/2014/main" id="{F285E1AE-2049-471F-83FD-9A0D8F6158BC}"/>
              </a:ext>
            </a:extLst>
          </p:cNvPr>
          <p:cNvSpPr txBox="1">
            <a:spLocks/>
          </p:cNvSpPr>
          <p:nvPr/>
        </p:nvSpPr>
        <p:spPr>
          <a:xfrm>
            <a:off x="838200" y="5870734"/>
            <a:ext cx="9481457" cy="987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lt-LT" sz="2400" b="1" err="1"/>
              <a:t>We</a:t>
            </a:r>
            <a:r>
              <a:rPr lang="lt-LT" sz="2400" b="1"/>
              <a:t> </a:t>
            </a:r>
            <a:r>
              <a:rPr lang="lt-LT" sz="2400" b="1" err="1"/>
              <a:t>stopped</a:t>
            </a:r>
            <a:r>
              <a:rPr lang="lt-LT" sz="2400" b="1"/>
              <a:t> </a:t>
            </a:r>
            <a:r>
              <a:rPr lang="lt-LT" sz="2400" b="1" err="1"/>
              <a:t>designing</a:t>
            </a:r>
            <a:r>
              <a:rPr lang="lt-LT" sz="2400" b="1"/>
              <a:t> </a:t>
            </a:r>
            <a:r>
              <a:rPr lang="lt-LT" sz="2400" b="1" err="1"/>
              <a:t>for</a:t>
            </a:r>
            <a:r>
              <a:rPr lang="lt-LT" sz="2400" b="1"/>
              <a:t> </a:t>
            </a:r>
            <a:r>
              <a:rPr lang="lt-LT" sz="2400" b="1" err="1"/>
              <a:t>NGOs</a:t>
            </a:r>
            <a:r>
              <a:rPr lang="lt-LT" sz="2400" b="1"/>
              <a:t> </a:t>
            </a:r>
            <a:r>
              <a:rPr lang="lt-LT" sz="2400" b="1" err="1"/>
              <a:t>and</a:t>
            </a:r>
            <a:r>
              <a:rPr lang="lt-LT" sz="2400" b="1"/>
              <a:t> </a:t>
            </a:r>
            <a:r>
              <a:rPr lang="lt-LT" sz="2400" b="1" err="1"/>
              <a:t>started</a:t>
            </a:r>
            <a:r>
              <a:rPr lang="lt-LT" sz="2400" b="1"/>
              <a:t> </a:t>
            </a:r>
            <a:r>
              <a:rPr lang="lt-LT" sz="2400" b="1" err="1"/>
              <a:t>designing</a:t>
            </a:r>
            <a:r>
              <a:rPr lang="lt-LT" sz="2400" b="1"/>
              <a:t> </a:t>
            </a:r>
            <a:r>
              <a:rPr lang="lt-LT" sz="2400" b="1" err="1"/>
              <a:t>with</a:t>
            </a:r>
            <a:r>
              <a:rPr lang="lt-LT" sz="2400" b="1"/>
              <a:t> </a:t>
            </a:r>
            <a:r>
              <a:rPr lang="lt-LT" sz="2400" b="1" err="1"/>
              <a:t>them</a:t>
            </a:r>
            <a:r>
              <a:rPr lang="lt-LT" sz="2400" b="1"/>
              <a:t>.</a:t>
            </a:r>
            <a:endParaRPr lang="lt-LT" sz="2400"/>
          </a:p>
        </p:txBody>
      </p:sp>
      <p:pic>
        <p:nvPicPr>
          <p:cNvPr id="8" name="Paveikslėlis 7">
            <a:extLst>
              <a:ext uri="{FF2B5EF4-FFF2-40B4-BE49-F238E27FC236}">
                <a16:creationId xmlns:a16="http://schemas.microsoft.com/office/drawing/2014/main" id="{FDCCA4E4-4206-C96D-21F8-77590DA5D5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778" b="7980"/>
          <a:stretch>
            <a:fillRect/>
          </a:stretch>
        </p:blipFill>
        <p:spPr>
          <a:xfrm>
            <a:off x="304800" y="1120657"/>
            <a:ext cx="11049000" cy="4616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677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9BB998-1F06-184A-3444-862264AAA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D7A9598-3116-FE4A-BF8C-33F4F78DB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7234"/>
            <a:ext cx="9771743" cy="817109"/>
          </a:xfrm>
        </p:spPr>
        <p:txBody>
          <a:bodyPr>
            <a:noAutofit/>
          </a:bodyPr>
          <a:lstStyle/>
          <a:p>
            <a:r>
              <a:rPr lang="lt-LT" err="1"/>
              <a:t>We</a:t>
            </a:r>
            <a:r>
              <a:rPr lang="lt-LT"/>
              <a:t> </a:t>
            </a:r>
            <a:r>
              <a:rPr lang="lt-LT" err="1"/>
              <a:t>simplified</a:t>
            </a:r>
            <a:r>
              <a:rPr lang="lt-LT"/>
              <a:t> </a:t>
            </a:r>
            <a:r>
              <a:rPr lang="lt-LT" err="1"/>
              <a:t>the</a:t>
            </a:r>
            <a:r>
              <a:rPr lang="lt-LT"/>
              <a:t> </a:t>
            </a:r>
            <a:r>
              <a:rPr lang="lt-LT" err="1"/>
              <a:t>process</a:t>
            </a:r>
            <a:endParaRPr lang="lt-LT" sz="3800"/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FFD9DA39-F395-D24E-517B-5BD80F941C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86" y="1364343"/>
            <a:ext cx="10575925" cy="528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901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047BA-0DF9-D547-39E5-D2EA90D89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15F887E-083C-F7F2-A5B5-6DE5531A5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7234"/>
            <a:ext cx="9771743" cy="1462995"/>
          </a:xfrm>
        </p:spPr>
        <p:txBody>
          <a:bodyPr>
            <a:noAutofit/>
          </a:bodyPr>
          <a:lstStyle/>
          <a:p>
            <a:r>
              <a:rPr lang="lt-LT" err="1"/>
              <a:t>We</a:t>
            </a:r>
            <a:r>
              <a:rPr lang="lt-LT"/>
              <a:t> </a:t>
            </a:r>
            <a:r>
              <a:rPr lang="lt-LT" err="1"/>
              <a:t>opened</a:t>
            </a:r>
            <a:r>
              <a:rPr lang="lt-LT"/>
              <a:t> </a:t>
            </a:r>
            <a:r>
              <a:rPr lang="lt-LT" err="1"/>
              <a:t>the</a:t>
            </a:r>
            <a:r>
              <a:rPr lang="lt-LT"/>
              <a:t> </a:t>
            </a:r>
            <a:r>
              <a:rPr lang="lt-LT" err="1"/>
              <a:t>door</a:t>
            </a:r>
            <a:r>
              <a:rPr lang="lt-LT"/>
              <a:t> to </a:t>
            </a:r>
            <a:r>
              <a:rPr lang="lt-LT" err="1"/>
              <a:t>better</a:t>
            </a:r>
            <a:r>
              <a:rPr lang="lt-LT"/>
              <a:t> </a:t>
            </a:r>
            <a:r>
              <a:rPr lang="lt-LT" err="1"/>
              <a:t>ideas</a:t>
            </a:r>
            <a:endParaRPr lang="lt-LT" sz="3600"/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89F85C37-CB56-8E2A-F5C1-1B3A89F37B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995740"/>
            <a:ext cx="10450286" cy="4315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805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750BF8-40B8-6694-F110-F545FC520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D84E92F-50F5-73D1-984C-4877708D4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7234"/>
            <a:ext cx="9771743" cy="1462995"/>
          </a:xfrm>
        </p:spPr>
        <p:txBody>
          <a:bodyPr>
            <a:noAutofit/>
          </a:bodyPr>
          <a:lstStyle/>
          <a:p>
            <a:r>
              <a:rPr lang="lt-LT" err="1"/>
              <a:t>We</a:t>
            </a:r>
            <a:r>
              <a:rPr lang="lt-LT"/>
              <a:t> </a:t>
            </a:r>
            <a:r>
              <a:rPr lang="lt-LT" err="1"/>
              <a:t>changed</a:t>
            </a:r>
            <a:r>
              <a:rPr lang="lt-LT"/>
              <a:t> </a:t>
            </a:r>
            <a:r>
              <a:rPr lang="lt-LT" err="1"/>
              <a:t>how</a:t>
            </a:r>
            <a:r>
              <a:rPr lang="lt-LT"/>
              <a:t> risk </a:t>
            </a:r>
            <a:r>
              <a:rPr lang="lt-LT" err="1"/>
              <a:t>was</a:t>
            </a:r>
            <a:r>
              <a:rPr lang="lt-LT"/>
              <a:t> </a:t>
            </a:r>
            <a:r>
              <a:rPr lang="lt-LT" err="1"/>
              <a:t>managed</a:t>
            </a:r>
            <a:endParaRPr lang="lt-LT" sz="3600"/>
          </a:p>
        </p:txBody>
      </p:sp>
      <p:pic>
        <p:nvPicPr>
          <p:cNvPr id="5" name="Paveikslėlis 4">
            <a:extLst>
              <a:ext uri="{FF2B5EF4-FFF2-40B4-BE49-F238E27FC236}">
                <a16:creationId xmlns:a16="http://schemas.microsoft.com/office/drawing/2014/main" id="{B1C0C6D7-1592-7322-D5BB-6D0503D453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814" y="1985509"/>
            <a:ext cx="8650514" cy="4325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251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D6C943-3149-D0A9-5DA2-CDC688EBB1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0767331-3E0C-D161-1971-D51658295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7234"/>
            <a:ext cx="9771743" cy="1462995"/>
          </a:xfrm>
        </p:spPr>
        <p:txBody>
          <a:bodyPr>
            <a:noAutofit/>
          </a:bodyPr>
          <a:lstStyle/>
          <a:p>
            <a:r>
              <a:rPr lang="lt-LT"/>
              <a:t>AID </a:t>
            </a:r>
            <a:r>
              <a:rPr lang="lt-LT" err="1"/>
              <a:t>became</a:t>
            </a:r>
            <a:r>
              <a:rPr lang="lt-LT"/>
              <a:t> a </a:t>
            </a:r>
            <a:r>
              <a:rPr lang="lt-LT" err="1"/>
              <a:t>learning</a:t>
            </a:r>
            <a:r>
              <a:rPr lang="lt-LT"/>
              <a:t> </a:t>
            </a:r>
            <a:r>
              <a:rPr lang="lt-LT" err="1"/>
              <a:t>process</a:t>
            </a:r>
            <a:endParaRPr lang="lt-LT" sz="3600"/>
          </a:p>
        </p:txBody>
      </p:sp>
      <p:sp>
        <p:nvSpPr>
          <p:cNvPr id="5" name="Turinio vietos rezervavimo ženklas 2">
            <a:extLst>
              <a:ext uri="{FF2B5EF4-FFF2-40B4-BE49-F238E27FC236}">
                <a16:creationId xmlns:a16="http://schemas.microsoft.com/office/drawing/2014/main" id="{791CC0A5-76F6-CF09-302A-8F833853A30B}"/>
              </a:ext>
            </a:extLst>
          </p:cNvPr>
          <p:cNvSpPr txBox="1">
            <a:spLocks/>
          </p:cNvSpPr>
          <p:nvPr/>
        </p:nvSpPr>
        <p:spPr>
          <a:xfrm>
            <a:off x="838200" y="5194976"/>
            <a:ext cx="10918371" cy="558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lt-LT" sz="2600" b="1"/>
              <a:t>A </a:t>
            </a:r>
            <a:r>
              <a:rPr lang="lt-LT" sz="2600" b="1" err="1"/>
              <a:t>good</a:t>
            </a:r>
            <a:r>
              <a:rPr lang="lt-LT" sz="2600" b="1"/>
              <a:t> </a:t>
            </a:r>
            <a:r>
              <a:rPr lang="lt-LT" sz="2600" b="1" err="1"/>
              <a:t>idea</a:t>
            </a:r>
            <a:r>
              <a:rPr lang="lt-LT" sz="2600" b="1"/>
              <a:t> </a:t>
            </a:r>
            <a:r>
              <a:rPr lang="lt-LT" sz="2600" b="1" err="1"/>
              <a:t>did</a:t>
            </a:r>
            <a:r>
              <a:rPr lang="lt-LT" sz="2600" b="1"/>
              <a:t> </a:t>
            </a:r>
            <a:r>
              <a:rPr lang="lt-LT" sz="2600" b="1" err="1"/>
              <a:t>not</a:t>
            </a:r>
            <a:r>
              <a:rPr lang="lt-LT" sz="2600" b="1"/>
              <a:t> </a:t>
            </a:r>
            <a:r>
              <a:rPr lang="lt-LT" sz="2600" b="1" err="1"/>
              <a:t>have</a:t>
            </a:r>
            <a:r>
              <a:rPr lang="lt-LT" sz="2600" b="1"/>
              <a:t> to be </a:t>
            </a:r>
            <a:r>
              <a:rPr lang="lt-LT" sz="2600" b="1" err="1"/>
              <a:t>perfect</a:t>
            </a:r>
            <a:r>
              <a:rPr lang="lt-LT" sz="2600" b="1"/>
              <a:t> </a:t>
            </a:r>
            <a:r>
              <a:rPr lang="lt-LT" sz="2600" b="1" err="1"/>
              <a:t>on</a:t>
            </a:r>
            <a:r>
              <a:rPr lang="lt-LT" sz="2600" b="1"/>
              <a:t> </a:t>
            </a:r>
            <a:r>
              <a:rPr lang="lt-LT" sz="2600" b="1" err="1"/>
              <a:t>day</a:t>
            </a:r>
            <a:r>
              <a:rPr lang="lt-LT" sz="2600" b="1"/>
              <a:t> </a:t>
            </a:r>
            <a:r>
              <a:rPr lang="lt-LT" sz="2600" b="1" err="1"/>
              <a:t>one</a:t>
            </a:r>
            <a:r>
              <a:rPr lang="lt-LT" sz="2600" b="1"/>
              <a:t>.</a:t>
            </a:r>
            <a:endParaRPr lang="lt-LT" sz="2600"/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C0004A64-3228-B6C3-01E1-7C1D496E67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819"/>
          <a:stretch>
            <a:fillRect/>
          </a:stretch>
        </p:blipFill>
        <p:spPr>
          <a:xfrm>
            <a:off x="636814" y="428792"/>
            <a:ext cx="10918372" cy="4926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585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2078B5-F5E6-B488-17BD-C36CCBE68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A194567-D7E3-4101-4CF4-06FF39FEB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7234"/>
            <a:ext cx="9771743" cy="1462995"/>
          </a:xfrm>
        </p:spPr>
        <p:txBody>
          <a:bodyPr>
            <a:noAutofit/>
          </a:bodyPr>
          <a:lstStyle/>
          <a:p>
            <a:r>
              <a:rPr lang="lt-LT" err="1"/>
              <a:t>May</a:t>
            </a:r>
            <a:r>
              <a:rPr lang="lt-LT"/>
              <a:t> </a:t>
            </a:r>
            <a:r>
              <a:rPr lang="lt-LT" err="1"/>
              <a:t>the</a:t>
            </a:r>
            <a:r>
              <a:rPr lang="lt-LT"/>
              <a:t> best </a:t>
            </a:r>
            <a:r>
              <a:rPr lang="lt-LT" err="1"/>
              <a:t>idea</a:t>
            </a:r>
            <a:r>
              <a:rPr lang="lt-LT"/>
              <a:t> </a:t>
            </a:r>
            <a:r>
              <a:rPr lang="lt-LT" err="1"/>
              <a:t>win</a:t>
            </a:r>
            <a:endParaRPr lang="lt-LT" sz="3600"/>
          </a:p>
        </p:txBody>
      </p:sp>
      <p:pic>
        <p:nvPicPr>
          <p:cNvPr id="9" name="Paveikslėlis 8">
            <a:extLst>
              <a:ext uri="{FF2B5EF4-FFF2-40B4-BE49-F238E27FC236}">
                <a16:creationId xmlns:a16="http://schemas.microsoft.com/office/drawing/2014/main" id="{01BC3DC5-C50D-D189-D4BE-CCA85CB7EC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38" y="1083196"/>
            <a:ext cx="9953561" cy="5601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74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5BDEEC-BD9B-DE11-ED69-9D2A0E25A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F5C6C21-6E63-7725-A70F-AA585A28F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7234"/>
            <a:ext cx="9771743" cy="1462995"/>
          </a:xfrm>
        </p:spPr>
        <p:txBody>
          <a:bodyPr>
            <a:noAutofit/>
          </a:bodyPr>
          <a:lstStyle/>
          <a:p>
            <a:r>
              <a:rPr lang="lt-LT" err="1"/>
              <a:t>Why</a:t>
            </a:r>
            <a:r>
              <a:rPr lang="lt-LT"/>
              <a:t> </a:t>
            </a:r>
            <a:r>
              <a:rPr lang="lt-LT" err="1"/>
              <a:t>do</a:t>
            </a:r>
            <a:r>
              <a:rPr lang="lt-LT"/>
              <a:t> </a:t>
            </a:r>
            <a:r>
              <a:rPr lang="lt-LT" err="1"/>
              <a:t>we</a:t>
            </a:r>
            <a:r>
              <a:rPr lang="lt-LT"/>
              <a:t> </a:t>
            </a:r>
            <a:r>
              <a:rPr lang="lt-LT" err="1"/>
              <a:t>call</a:t>
            </a:r>
            <a:r>
              <a:rPr lang="lt-LT"/>
              <a:t> it </a:t>
            </a:r>
            <a:r>
              <a:rPr lang="lt-LT" err="1"/>
              <a:t>an</a:t>
            </a:r>
            <a:r>
              <a:rPr lang="lt-LT"/>
              <a:t> </a:t>
            </a:r>
            <a:r>
              <a:rPr lang="lt-LT" err="1"/>
              <a:t>investment</a:t>
            </a:r>
            <a:r>
              <a:rPr lang="lt-LT"/>
              <a:t>?</a:t>
            </a:r>
          </a:p>
        </p:txBody>
      </p:sp>
      <p:pic>
        <p:nvPicPr>
          <p:cNvPr id="6" name="Paveikslėlis 5">
            <a:extLst>
              <a:ext uri="{FF2B5EF4-FFF2-40B4-BE49-F238E27FC236}">
                <a16:creationId xmlns:a16="http://schemas.microsoft.com/office/drawing/2014/main" id="{19DDD202-2B5B-7A36-18DE-EEFC2491B5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781" y="979715"/>
            <a:ext cx="10055162" cy="565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660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B88F512-0DC2-D799-208E-6540270B1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029" y="2766218"/>
            <a:ext cx="7300685" cy="1325563"/>
          </a:xfrm>
        </p:spPr>
        <p:txBody>
          <a:bodyPr>
            <a:normAutofit fontScale="90000"/>
          </a:bodyPr>
          <a:lstStyle/>
          <a:p>
            <a:r>
              <a:rPr lang="lt-LT" err="1"/>
              <a:t>If</a:t>
            </a:r>
            <a:r>
              <a:rPr lang="lt-LT"/>
              <a:t> </a:t>
            </a:r>
            <a:r>
              <a:rPr lang="lt-LT" err="1"/>
              <a:t>we</a:t>
            </a:r>
            <a:r>
              <a:rPr lang="lt-LT"/>
              <a:t> </a:t>
            </a:r>
            <a:r>
              <a:rPr lang="lt-LT" err="1"/>
              <a:t>give</a:t>
            </a:r>
            <a:r>
              <a:rPr lang="lt-LT"/>
              <a:t> </a:t>
            </a:r>
            <a:r>
              <a:rPr lang="lt-LT" err="1"/>
              <a:t>partners</a:t>
            </a:r>
            <a:r>
              <a:rPr lang="lt-LT"/>
              <a:t> </a:t>
            </a:r>
            <a:r>
              <a:rPr lang="lt-LT" err="1"/>
              <a:t>more</a:t>
            </a:r>
            <a:r>
              <a:rPr lang="lt-LT"/>
              <a:t> </a:t>
            </a:r>
            <a:r>
              <a:rPr lang="lt-LT" err="1"/>
              <a:t>flexibility</a:t>
            </a:r>
            <a:r>
              <a:rPr lang="lt-LT"/>
              <a:t>, </a:t>
            </a:r>
            <a:r>
              <a:rPr lang="lt-LT" err="1"/>
              <a:t>how</a:t>
            </a:r>
            <a:r>
              <a:rPr lang="lt-LT"/>
              <a:t> </a:t>
            </a:r>
            <a:r>
              <a:rPr lang="lt-LT" err="1"/>
              <a:t>do</a:t>
            </a:r>
            <a:r>
              <a:rPr lang="lt-LT"/>
              <a:t> </a:t>
            </a:r>
            <a:r>
              <a:rPr lang="lt-LT" err="1"/>
              <a:t>we</a:t>
            </a:r>
            <a:r>
              <a:rPr lang="lt-LT"/>
              <a:t> </a:t>
            </a:r>
            <a:r>
              <a:rPr lang="lt-LT" err="1"/>
              <a:t>maintain</a:t>
            </a:r>
            <a:r>
              <a:rPr lang="lt-LT"/>
              <a:t> </a:t>
            </a:r>
            <a:r>
              <a:rPr lang="lt-LT" err="1"/>
              <a:t>strong</a:t>
            </a:r>
            <a:r>
              <a:rPr lang="lt-LT"/>
              <a:t> accountability?</a:t>
            </a:r>
            <a:br>
              <a:rPr lang="lt-LT"/>
            </a:br>
            <a:endParaRPr lang="lt-LT"/>
          </a:p>
        </p:txBody>
      </p:sp>
      <p:sp>
        <p:nvSpPr>
          <p:cNvPr id="3" name="Poraštės vietos rezervavimo ženklas 2">
            <a:extLst>
              <a:ext uri="{FF2B5EF4-FFF2-40B4-BE49-F238E27FC236}">
                <a16:creationId xmlns:a16="http://schemas.microsoft.com/office/drawing/2014/main" id="{8CE18D5F-2813-3A22-1A80-B6C1C009C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1242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49FA7C-A68C-80F1-52E2-967906DB8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C4E82EF-485C-23BD-95A8-78C0E6F37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7234"/>
            <a:ext cx="9771743" cy="1462995"/>
          </a:xfrm>
        </p:spPr>
        <p:txBody>
          <a:bodyPr>
            <a:noAutofit/>
          </a:bodyPr>
          <a:lstStyle/>
          <a:p>
            <a:r>
              <a:rPr lang="lt-LT" err="1"/>
              <a:t>Financing</a:t>
            </a:r>
            <a:r>
              <a:rPr lang="lt-LT"/>
              <a:t> </a:t>
            </a:r>
            <a:r>
              <a:rPr lang="lt-LT" err="1"/>
              <a:t>Not</a:t>
            </a:r>
            <a:r>
              <a:rPr lang="lt-LT"/>
              <a:t> </a:t>
            </a:r>
            <a:r>
              <a:rPr lang="lt-LT" err="1"/>
              <a:t>Linked</a:t>
            </a:r>
            <a:r>
              <a:rPr lang="lt-LT"/>
              <a:t> to </a:t>
            </a:r>
            <a:r>
              <a:rPr lang="lt-LT" err="1"/>
              <a:t>Costs</a:t>
            </a:r>
            <a:endParaRPr lang="lt-LT"/>
          </a:p>
        </p:txBody>
      </p:sp>
      <p:pic>
        <p:nvPicPr>
          <p:cNvPr id="8" name="Paveikslėlis 7">
            <a:extLst>
              <a:ext uri="{FF2B5EF4-FFF2-40B4-BE49-F238E27FC236}">
                <a16:creationId xmlns:a16="http://schemas.microsoft.com/office/drawing/2014/main" id="{C96BDF4C-7165-08C1-0D3C-A91EA9DD89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842" y="901699"/>
            <a:ext cx="10109201" cy="5054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679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7A0C71-B59B-FE82-2EB4-12DB84C6AF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FC13141-A705-ADD1-70EE-B33BCF6C6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7234"/>
            <a:ext cx="9771743" cy="1462995"/>
          </a:xfrm>
        </p:spPr>
        <p:txBody>
          <a:bodyPr>
            <a:noAutofit/>
          </a:bodyPr>
          <a:lstStyle/>
          <a:p>
            <a:r>
              <a:rPr lang="lt-LT" err="1"/>
              <a:t>From</a:t>
            </a:r>
            <a:r>
              <a:rPr lang="lt-LT"/>
              <a:t> </a:t>
            </a:r>
            <a:r>
              <a:rPr lang="lt-LT" err="1"/>
              <a:t>checking</a:t>
            </a:r>
            <a:r>
              <a:rPr lang="lt-LT"/>
              <a:t> </a:t>
            </a:r>
            <a:r>
              <a:rPr lang="lt-LT" err="1"/>
              <a:t>costs</a:t>
            </a:r>
            <a:r>
              <a:rPr lang="lt-LT"/>
              <a:t> to </a:t>
            </a:r>
            <a:r>
              <a:rPr lang="lt-LT" err="1"/>
              <a:t>paying</a:t>
            </a:r>
            <a:r>
              <a:rPr lang="lt-LT"/>
              <a:t> </a:t>
            </a:r>
            <a:r>
              <a:rPr lang="lt-LT" err="1"/>
              <a:t>for</a:t>
            </a:r>
            <a:r>
              <a:rPr lang="lt-LT"/>
              <a:t> </a:t>
            </a:r>
            <a:r>
              <a:rPr lang="lt-LT" err="1"/>
              <a:t>completion</a:t>
            </a:r>
            <a:endParaRPr lang="lt-LT"/>
          </a:p>
        </p:txBody>
      </p:sp>
      <p:pic>
        <p:nvPicPr>
          <p:cNvPr id="5" name="Paveikslėlis 4">
            <a:extLst>
              <a:ext uri="{FF2B5EF4-FFF2-40B4-BE49-F238E27FC236}">
                <a16:creationId xmlns:a16="http://schemas.microsoft.com/office/drawing/2014/main" id="{DC66055B-9D14-8A18-EEC0-E5A5839DBB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0128" y="1424894"/>
            <a:ext cx="9771743" cy="4885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302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A92E8-226C-9974-9A67-93080FEEC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ED4A7CC-24F4-C410-3402-EA4376D18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7234"/>
            <a:ext cx="9771743" cy="1462995"/>
          </a:xfrm>
        </p:spPr>
        <p:txBody>
          <a:bodyPr>
            <a:noAutofit/>
          </a:bodyPr>
          <a:lstStyle/>
          <a:p>
            <a:r>
              <a:rPr lang="lt-LT" err="1"/>
              <a:t>Less</a:t>
            </a:r>
            <a:r>
              <a:rPr lang="lt-LT"/>
              <a:t> </a:t>
            </a:r>
            <a:r>
              <a:rPr lang="lt-LT" err="1"/>
              <a:t>paperwork</a:t>
            </a:r>
            <a:r>
              <a:rPr lang="lt-LT"/>
              <a:t>. </a:t>
            </a:r>
            <a:r>
              <a:rPr lang="lt-LT" err="1"/>
              <a:t>More</a:t>
            </a:r>
            <a:r>
              <a:rPr lang="lt-LT"/>
              <a:t> </a:t>
            </a:r>
            <a:r>
              <a:rPr lang="lt-LT" err="1"/>
              <a:t>time</a:t>
            </a:r>
            <a:r>
              <a:rPr lang="lt-LT"/>
              <a:t> </a:t>
            </a:r>
            <a:r>
              <a:rPr lang="lt-LT" err="1"/>
              <a:t>for</a:t>
            </a:r>
            <a:r>
              <a:rPr lang="lt-LT"/>
              <a:t> </a:t>
            </a:r>
            <a:r>
              <a:rPr lang="lt-LT" err="1"/>
              <a:t>people</a:t>
            </a:r>
            <a:r>
              <a:rPr lang="lt-LT"/>
              <a:t>.</a:t>
            </a:r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51577A95-0E07-6E59-5586-E9D2D24F9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5943" y="1736267"/>
            <a:ext cx="8360228" cy="470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35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C3550-D6EB-E346-3CE2-356157103F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B3CE3E2-F974-5C6E-7AA7-73BF44FAE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7234"/>
            <a:ext cx="9771743" cy="1462995"/>
          </a:xfrm>
        </p:spPr>
        <p:txBody>
          <a:bodyPr>
            <a:noAutofit/>
          </a:bodyPr>
          <a:lstStyle/>
          <a:p>
            <a:r>
              <a:rPr lang="lt-LT" err="1"/>
              <a:t>We</a:t>
            </a:r>
            <a:r>
              <a:rPr lang="lt-LT"/>
              <a:t> also </a:t>
            </a:r>
            <a:r>
              <a:rPr lang="lt-LT" err="1"/>
              <a:t>reward</a:t>
            </a:r>
            <a:r>
              <a:rPr lang="lt-LT"/>
              <a:t> </a:t>
            </a:r>
            <a:r>
              <a:rPr lang="lt-LT" err="1"/>
              <a:t>sustainable</a:t>
            </a:r>
            <a:r>
              <a:rPr lang="lt-LT"/>
              <a:t> </a:t>
            </a:r>
            <a:r>
              <a:rPr lang="lt-LT" err="1"/>
              <a:t>change</a:t>
            </a:r>
            <a:endParaRPr lang="lt-LT"/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D8B54CAD-8C27-B7CF-1682-5B074BC590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460430"/>
            <a:ext cx="9358475" cy="5266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895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CB8C1B-C46B-485D-4542-8355C50D1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AFDAF9E-00B4-4399-D9F2-BD3A35EDC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7234"/>
            <a:ext cx="9771743" cy="1462995"/>
          </a:xfrm>
        </p:spPr>
        <p:txBody>
          <a:bodyPr>
            <a:noAutofit/>
          </a:bodyPr>
          <a:lstStyle/>
          <a:p>
            <a:r>
              <a:rPr lang="lt-LT" err="1"/>
              <a:t>What</a:t>
            </a:r>
            <a:r>
              <a:rPr lang="lt-LT"/>
              <a:t> </a:t>
            </a:r>
            <a:r>
              <a:rPr lang="lt-LT" err="1"/>
              <a:t>changed</a:t>
            </a:r>
            <a:r>
              <a:rPr lang="lt-LT"/>
              <a:t>?</a:t>
            </a:r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85AF54B4-CE6B-8BA9-E63C-3316AF0778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453" y="888557"/>
            <a:ext cx="10606704" cy="5969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724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E7814-26F2-D453-E82C-615C08FB58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aveikslėlis 6">
            <a:extLst>
              <a:ext uri="{FF2B5EF4-FFF2-40B4-BE49-F238E27FC236}">
                <a16:creationId xmlns:a16="http://schemas.microsoft.com/office/drawing/2014/main" id="{1A3EEFE3-5953-FF9D-21D9-54EA10293A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3" y="0"/>
            <a:ext cx="121782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713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3130EA3-7320-C566-2E03-E23E1DD19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974" y="3075887"/>
            <a:ext cx="8862753" cy="1826434"/>
          </a:xfrm>
        </p:spPr>
        <p:txBody>
          <a:bodyPr/>
          <a:lstStyle/>
          <a:p>
            <a:pPr algn="ctr"/>
            <a:r>
              <a:rPr lang="lt-LT" sz="4000" err="1">
                <a:solidFill>
                  <a:schemeClr val="tx1"/>
                </a:solidFill>
              </a:rPr>
              <a:t>May</a:t>
            </a:r>
            <a:r>
              <a:rPr lang="lt-LT" sz="4000">
                <a:solidFill>
                  <a:schemeClr val="tx1"/>
                </a:solidFill>
              </a:rPr>
              <a:t> </a:t>
            </a:r>
            <a:r>
              <a:rPr lang="lt-LT" sz="4000" err="1">
                <a:solidFill>
                  <a:schemeClr val="tx1"/>
                </a:solidFill>
              </a:rPr>
              <a:t>the</a:t>
            </a:r>
            <a:r>
              <a:rPr lang="lt-LT" sz="4000">
                <a:solidFill>
                  <a:schemeClr val="tx1"/>
                </a:solidFill>
              </a:rPr>
              <a:t> best </a:t>
            </a:r>
            <a:r>
              <a:rPr lang="lt-LT" sz="4000" err="1">
                <a:solidFill>
                  <a:schemeClr val="tx1"/>
                </a:solidFill>
              </a:rPr>
              <a:t>idea</a:t>
            </a:r>
            <a:r>
              <a:rPr lang="lt-LT" sz="4000">
                <a:solidFill>
                  <a:schemeClr val="tx1"/>
                </a:solidFill>
              </a:rPr>
              <a:t> </a:t>
            </a:r>
            <a:r>
              <a:rPr lang="lt-LT" sz="4000" err="1">
                <a:solidFill>
                  <a:schemeClr val="tx1"/>
                </a:solidFill>
              </a:rPr>
              <a:t>win</a:t>
            </a:r>
            <a:r>
              <a:rPr lang="lt-LT" sz="4000">
                <a:solidFill>
                  <a:schemeClr val="tx1"/>
                </a:solidFill>
              </a:rPr>
              <a:t>: </a:t>
            </a:r>
            <a:r>
              <a:rPr lang="lt-LT" sz="4000" err="1">
                <a:solidFill>
                  <a:schemeClr val="tx1"/>
                </a:solidFill>
              </a:rPr>
              <a:t>projects</a:t>
            </a:r>
            <a:r>
              <a:rPr lang="lt-LT" sz="4000">
                <a:solidFill>
                  <a:schemeClr val="tx1"/>
                </a:solidFill>
              </a:rPr>
              <a:t> </a:t>
            </a:r>
            <a:r>
              <a:rPr lang="lt-LT" sz="4000" err="1">
                <a:solidFill>
                  <a:schemeClr val="tx1"/>
                </a:solidFill>
              </a:rPr>
              <a:t>that</a:t>
            </a:r>
            <a:r>
              <a:rPr lang="lt-LT" sz="4000">
                <a:solidFill>
                  <a:schemeClr val="tx1"/>
                </a:solidFill>
              </a:rPr>
              <a:t> </a:t>
            </a:r>
            <a:r>
              <a:rPr lang="lt-LT" sz="4000" err="1">
                <a:solidFill>
                  <a:schemeClr val="tx1"/>
                </a:solidFill>
              </a:rPr>
              <a:t>change</a:t>
            </a:r>
            <a:r>
              <a:rPr lang="lt-LT" sz="4000">
                <a:solidFill>
                  <a:schemeClr val="tx1"/>
                </a:solidFill>
              </a:rPr>
              <a:t> </a:t>
            </a:r>
            <a:r>
              <a:rPr lang="lt-LT" sz="4000" err="1">
                <a:solidFill>
                  <a:schemeClr val="tx1"/>
                </a:solidFill>
              </a:rPr>
              <a:t>lives</a:t>
            </a:r>
            <a:r>
              <a:rPr lang="lt-LT" sz="4000">
                <a:solidFill>
                  <a:schemeClr val="tx1"/>
                </a:solidFill>
              </a:rPr>
              <a:t>.</a:t>
            </a:r>
            <a:endParaRPr lang="en-US" sz="4000">
              <a:solidFill>
                <a:schemeClr val="tx1"/>
              </a:solidFill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F0B6E79A-EDFC-C2FF-EA10-B7B2C07E03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41125" y="5733319"/>
            <a:ext cx="2735777" cy="610386"/>
          </a:xfrm>
          <a:prstGeom prst="rect">
            <a:avLst/>
          </a:prstGeom>
        </p:spPr>
      </p:pic>
      <p:pic>
        <p:nvPicPr>
          <p:cNvPr id="9" name="Picture 12">
            <a:extLst>
              <a:ext uri="{FF2B5EF4-FFF2-40B4-BE49-F238E27FC236}">
                <a16:creationId xmlns:a16="http://schemas.microsoft.com/office/drawing/2014/main" id="{BC49F2BC-A5C5-FCE6-1656-2F01E0A82A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24678" y="5515735"/>
            <a:ext cx="1704718" cy="958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827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2">
      <a:dk1>
        <a:srgbClr val="000000"/>
      </a:dk1>
      <a:lt1>
        <a:srgbClr val="FFFFFF"/>
      </a:lt1>
      <a:dk2>
        <a:srgbClr val="545454"/>
      </a:dk2>
      <a:lt2>
        <a:srgbClr val="F2F2F2"/>
      </a:lt2>
      <a:accent1>
        <a:srgbClr val="00A8D1"/>
      </a:accent1>
      <a:accent2>
        <a:srgbClr val="AFD624"/>
      </a:accent2>
      <a:accent3>
        <a:srgbClr val="A81C52"/>
      </a:accent3>
      <a:accent4>
        <a:srgbClr val="F78A16"/>
      </a:accent4>
      <a:accent5>
        <a:srgbClr val="FFFFFF"/>
      </a:accent5>
      <a:accent6>
        <a:srgbClr val="FFFFFF"/>
      </a:accent6>
      <a:hlink>
        <a:srgbClr val="256DFF"/>
      </a:hlink>
      <a:folHlink>
        <a:srgbClr val="3F3F3F"/>
      </a:folHlink>
    </a:clrScheme>
    <a:fontScheme name="ESF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as" ma:contentTypeID="0x010100F3CB41B819ABF447BAB5DA1DF810E1B7" ma:contentTypeVersion="16" ma:contentTypeDescription="Kurkite naują dokumentą." ma:contentTypeScope="" ma:versionID="8ead46aa27bb15607c35dbb3c36e52ad">
  <xsd:schema xmlns:xsd="http://www.w3.org/2001/XMLSchema" xmlns:xs="http://www.w3.org/2001/XMLSchema" xmlns:p="http://schemas.microsoft.com/office/2006/metadata/properties" xmlns:ns2="8855ab3c-1619-4e86-b988-8b2820a7e0cd" xmlns:ns3="2abc3c67-f4c6-45e2-9f01-761c9342be10" targetNamespace="http://schemas.microsoft.com/office/2006/metadata/properties" ma:root="true" ma:fieldsID="54588b3f8e2009443f55b8ecb27085e6" ns2:_="" ns3:_="">
    <xsd:import namespace="8855ab3c-1619-4e86-b988-8b2820a7e0cd"/>
    <xsd:import namespace="2abc3c67-f4c6-45e2-9f01-761c9342be1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55ab3c-1619-4e86-b988-8b2820a7e0c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Vaizdų žymės" ma:readOnly="false" ma:fieldId="{5cf76f15-5ced-4ddc-b409-7134ff3c332f}" ma:taxonomyMulti="true" ma:sspId="76d7b672-c80b-44fd-8102-93f7a184f6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bc3c67-f4c6-45e2-9f01-761c9342be1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Bendrinama s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Bendrinta su išsamia informacija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68341c5-0931-4e0c-beec-60fcfcd27b13}" ma:internalName="TaxCatchAll" ma:showField="CatchAllData" ma:web="2abc3c67-f4c6-45e2-9f01-761c9342be1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urinio tipas"/>
        <xsd:element ref="dc:title" minOccurs="0" maxOccurs="1" ma:index="4" ma:displayName="Antraštė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abc3c67-f4c6-45e2-9f01-761c9342be10" xsi:nil="true"/>
    <lcf76f155ced4ddcb4097134ff3c332f xmlns="8855ab3c-1619-4e86-b988-8b2820a7e0c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EE064B2-1B4B-4EC8-9622-948DB80FE0F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399D958-5648-4989-8616-134B14827561}">
  <ds:schemaRefs>
    <ds:schemaRef ds:uri="2abc3c67-f4c6-45e2-9f01-761c9342be10"/>
    <ds:schemaRef ds:uri="8855ab3c-1619-4e86-b988-8b2820a7e0c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BF06DA8-FE87-41D1-A859-902FF23C1D66}">
  <ds:schemaRefs>
    <ds:schemaRef ds:uri="2abc3c67-f4c6-45e2-9f01-761c9342be10"/>
    <ds:schemaRef ds:uri="8855ab3c-1619-4e86-b988-8b2820a7e0cd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25</Slides>
  <Notes>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May the best idea win: Rethinking how regions tackle social exclusion </vt:lpstr>
      <vt:lpstr>European social fund agency Who are we? </vt:lpstr>
      <vt:lpstr>What is AID?</vt:lpstr>
      <vt:lpstr>Social exclusion cannot always be solved with standard solutions</vt:lpstr>
      <vt:lpstr>PowerPoint Presentation</vt:lpstr>
      <vt:lpstr>Why was AID needed?</vt:lpstr>
      <vt:lpstr>When more control creates more bureaucracy</vt:lpstr>
      <vt:lpstr>Standardisation made projects easier to control, but harder to adapt</vt:lpstr>
      <vt:lpstr>Mutual distrust</vt:lpstr>
      <vt:lpstr>What did we change?</vt:lpstr>
      <vt:lpstr>We changed the relationship first</vt:lpstr>
      <vt:lpstr>We simplified the process</vt:lpstr>
      <vt:lpstr>We opened the door to better ideas</vt:lpstr>
      <vt:lpstr>We changed how risk was managed</vt:lpstr>
      <vt:lpstr>AID became a learning process</vt:lpstr>
      <vt:lpstr>May the best idea win</vt:lpstr>
      <vt:lpstr>Why do we call it an investment?</vt:lpstr>
      <vt:lpstr>If we give partners more flexibility, how do we maintain strong accountability? </vt:lpstr>
      <vt:lpstr>Financing Not Linked to Costs</vt:lpstr>
      <vt:lpstr>From checking costs to paying for completion</vt:lpstr>
      <vt:lpstr>Less paperwork. More time for people.</vt:lpstr>
      <vt:lpstr>We also reward sustainable change</vt:lpstr>
      <vt:lpstr>What changed?</vt:lpstr>
      <vt:lpstr>PowerPoint Presentation</vt:lpstr>
      <vt:lpstr>May the best idea win: projects that change lives.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Inga Zukauskaite</dc:creator>
  <cp:revision>2</cp:revision>
  <cp:lastPrinted>2025-12-03T16:20:40Z</cp:lastPrinted>
  <dcterms:created xsi:type="dcterms:W3CDTF">2025-11-24T08:37:49Z</dcterms:created>
  <dcterms:modified xsi:type="dcterms:W3CDTF">2026-10-05T12:34:06Z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0x010100F3CB41B819ABF447BAB5DA1DF810E1B7</vt:lpwstr>
  </property>
  <property fmtid="{D5CDD505-2E9C-101B-9397-08002B2CF9AE}" pid="3" name="MediaServiceImageTags">
    <vt:lpwstr/>
  </property>
  <property fmtid="{D5CDD505-2E9C-101B-9397-08002B2CF9AE}" pid="4" name="MSIP_Label_c0a78bde-f4d3-4f63-aa29-98e64b4f061b_Enabled">
    <vt:lpwstr>true</vt:lpwstr>
  </property>
  <property fmtid="{D5CDD505-2E9C-101B-9397-08002B2CF9AE}" pid="5" name="MSIP_Label_c0a78bde-f4d3-4f63-aa29-98e64b4f061b_SetDate">
    <vt:lpwstr>2026-03-17T15:48:13Z</vt:lpwstr>
  </property>
  <property fmtid="{D5CDD505-2E9C-101B-9397-08002B2CF9AE}" pid="6" name="MSIP_Label_c0a78bde-f4d3-4f63-aa29-98e64b4f061b_Method">
    <vt:lpwstr>Standard</vt:lpwstr>
  </property>
  <property fmtid="{D5CDD505-2E9C-101B-9397-08002B2CF9AE}" pid="7" name="MSIP_Label_c0a78bde-f4d3-4f63-aa29-98e64b4f061b_Name">
    <vt:lpwstr>Vieša informacija</vt:lpwstr>
  </property>
  <property fmtid="{D5CDD505-2E9C-101B-9397-08002B2CF9AE}" pid="8" name="MSIP_Label_c0a78bde-f4d3-4f63-aa29-98e64b4f061b_SiteId">
    <vt:lpwstr>f39ec040-58cd-4d1c-8741-11d8232163b4</vt:lpwstr>
  </property>
  <property fmtid="{D5CDD505-2E9C-101B-9397-08002B2CF9AE}" pid="9" name="MSIP_Label_c0a78bde-f4d3-4f63-aa29-98e64b4f061b_ActionId">
    <vt:lpwstr>d22896f4-51b3-41cc-99a6-6a7f0d1f66fe</vt:lpwstr>
  </property>
  <property fmtid="{D5CDD505-2E9C-101B-9397-08002B2CF9AE}" pid="10" name="MSIP_Label_c0a78bde-f4d3-4f63-aa29-98e64b4f061b_ContentBits">
    <vt:lpwstr>0</vt:lpwstr>
  </property>
  <property fmtid="{D5CDD505-2E9C-101B-9397-08002B2CF9AE}" pid="11" name="MSIP_Label_c0a78bde-f4d3-4f63-aa29-98e64b4f061b_Tag">
    <vt:lpwstr>10, 3, 0, 2</vt:lpwstr>
  </property>
</Properties>
</file>